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5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99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93" r:id="rId19"/>
    <p:sldId id="301" r:id="rId20"/>
    <p:sldId id="294" r:id="rId21"/>
    <p:sldId id="275" r:id="rId22"/>
    <p:sldId id="276" r:id="rId23"/>
    <p:sldId id="295" r:id="rId24"/>
    <p:sldId id="296" r:id="rId25"/>
    <p:sldId id="297" r:id="rId26"/>
    <p:sldId id="302" r:id="rId27"/>
    <p:sldId id="277" r:id="rId28"/>
    <p:sldId id="278" r:id="rId29"/>
    <p:sldId id="279" r:id="rId30"/>
    <p:sldId id="280" r:id="rId31"/>
    <p:sldId id="281" r:id="rId32"/>
    <p:sldId id="300" r:id="rId33"/>
    <p:sldId id="282" r:id="rId34"/>
    <p:sldId id="283" r:id="rId35"/>
    <p:sldId id="285" r:id="rId36"/>
    <p:sldId id="284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144000" cy="6858000" type="screen4x3"/>
  <p:notesSz cx="6858000" cy="9144000"/>
  <p:embeddedFontLst>
    <p:embeddedFont>
      <p:font typeface="메이플스토리" panose="02000300000000000000" pitchFamily="2" charset="-127"/>
      <p:regular r:id="rId46"/>
      <p:bold r:id="rId47"/>
    </p:embeddedFont>
    <p:embeddedFont>
      <p:font typeface="Wingdings 2" panose="05020102010507070707" pitchFamily="18" charset="2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FF0000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6F03A-DDF7-4FB3-8025-EE8DF5029ABB}" v="10" dt="2023-11-05T12:56:08.372"/>
  </p1510:revLst>
</p1510:revInfo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2944" autoAdjust="0"/>
  </p:normalViewPr>
  <p:slideViewPr>
    <p:cSldViewPr>
      <p:cViewPr varScale="1">
        <p:scale>
          <a:sx n="90" d="100"/>
          <a:sy n="90" d="100"/>
        </p:scale>
        <p:origin x="1971" y="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강홍" userId="5f906133-56a7-4eaa-b125-f98a3a90374e" providerId="ADAL" clId="{DB66F03A-DDF7-4FB3-8025-EE8DF5029ABB}"/>
    <pc:docChg chg="custSel addSld delSld modSld">
      <pc:chgData name="조강홍" userId="5f906133-56a7-4eaa-b125-f98a3a90374e" providerId="ADAL" clId="{DB66F03A-DDF7-4FB3-8025-EE8DF5029ABB}" dt="2023-11-05T12:56:08.372" v="150"/>
      <pc:docMkLst>
        <pc:docMk/>
      </pc:docMkLst>
      <pc:sldChg chg="modSp mod">
        <pc:chgData name="조강홍" userId="5f906133-56a7-4eaa-b125-f98a3a90374e" providerId="ADAL" clId="{DB66F03A-DDF7-4FB3-8025-EE8DF5029ABB}" dt="2023-11-05T12:18:42.589" v="46" actId="113"/>
        <pc:sldMkLst>
          <pc:docMk/>
          <pc:sldMk cId="1520563303" sldId="257"/>
        </pc:sldMkLst>
        <pc:spChg chg="mod">
          <ac:chgData name="조강홍" userId="5f906133-56a7-4eaa-b125-f98a3a90374e" providerId="ADAL" clId="{DB66F03A-DDF7-4FB3-8025-EE8DF5029ABB}" dt="2023-11-05T12:18:42.589" v="46" actId="113"/>
          <ac:spMkLst>
            <pc:docMk/>
            <pc:sldMk cId="1520563303" sldId="257"/>
            <ac:spMk id="3" creationId="{00000000-0000-0000-0000-000000000000}"/>
          </ac:spMkLst>
        </pc:spChg>
        <pc:spChg chg="mod">
          <ac:chgData name="조강홍" userId="5f906133-56a7-4eaa-b125-f98a3a90374e" providerId="ADAL" clId="{DB66F03A-DDF7-4FB3-8025-EE8DF5029ABB}" dt="2023-11-05T12:17:38.028" v="0" actId="27636"/>
          <ac:spMkLst>
            <pc:docMk/>
            <pc:sldMk cId="1520563303" sldId="257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043" v="1" actId="27636"/>
        <pc:sldMkLst>
          <pc:docMk/>
          <pc:sldMk cId="331377873" sldId="258"/>
        </pc:sldMkLst>
        <pc:spChg chg="mod">
          <ac:chgData name="조강홍" userId="5f906133-56a7-4eaa-b125-f98a3a90374e" providerId="ADAL" clId="{DB66F03A-DDF7-4FB3-8025-EE8DF5029ABB}" dt="2023-11-05T12:17:38.043" v="1" actId="27636"/>
          <ac:spMkLst>
            <pc:docMk/>
            <pc:sldMk cId="331377873" sldId="258"/>
            <ac:spMk id="16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043" v="2" actId="27636"/>
        <pc:sldMkLst>
          <pc:docMk/>
          <pc:sldMk cId="1752056680" sldId="259"/>
        </pc:sldMkLst>
        <pc:spChg chg="mod">
          <ac:chgData name="조강홍" userId="5f906133-56a7-4eaa-b125-f98a3a90374e" providerId="ADAL" clId="{DB66F03A-DDF7-4FB3-8025-EE8DF5029ABB}" dt="2023-11-05T12:17:38.043" v="2" actId="27636"/>
          <ac:spMkLst>
            <pc:docMk/>
            <pc:sldMk cId="1752056680" sldId="259"/>
            <ac:spMk id="48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090" v="4" actId="27636"/>
        <pc:sldMkLst>
          <pc:docMk/>
          <pc:sldMk cId="1795673687" sldId="260"/>
        </pc:sldMkLst>
        <pc:spChg chg="mod">
          <ac:chgData name="조강홍" userId="5f906133-56a7-4eaa-b125-f98a3a90374e" providerId="ADAL" clId="{DB66F03A-DDF7-4FB3-8025-EE8DF5029ABB}" dt="2023-11-05T12:17:38.090" v="4" actId="27636"/>
          <ac:spMkLst>
            <pc:docMk/>
            <pc:sldMk cId="1795673687" sldId="260"/>
            <ac:spMk id="38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121" v="5" actId="27636"/>
        <pc:sldMkLst>
          <pc:docMk/>
          <pc:sldMk cId="2812185366" sldId="261"/>
        </pc:sldMkLst>
        <pc:spChg chg="mod">
          <ac:chgData name="조강홍" userId="5f906133-56a7-4eaa-b125-f98a3a90374e" providerId="ADAL" clId="{DB66F03A-DDF7-4FB3-8025-EE8DF5029ABB}" dt="2023-11-05T12:17:38.121" v="5" actId="27636"/>
          <ac:spMkLst>
            <pc:docMk/>
            <pc:sldMk cId="2812185366" sldId="261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137" v="6" actId="27636"/>
        <pc:sldMkLst>
          <pc:docMk/>
          <pc:sldMk cId="1432258181" sldId="262"/>
        </pc:sldMkLst>
        <pc:spChg chg="mod">
          <ac:chgData name="조강홍" userId="5f906133-56a7-4eaa-b125-f98a3a90374e" providerId="ADAL" clId="{DB66F03A-DDF7-4FB3-8025-EE8DF5029ABB}" dt="2023-11-05T12:17:38.137" v="6" actId="27636"/>
          <ac:spMkLst>
            <pc:docMk/>
            <pc:sldMk cId="1432258181" sldId="262"/>
            <ac:spMk id="24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137" v="7" actId="27636"/>
        <pc:sldMkLst>
          <pc:docMk/>
          <pc:sldMk cId="1351924333" sldId="263"/>
        </pc:sldMkLst>
        <pc:spChg chg="mod">
          <ac:chgData name="조강홍" userId="5f906133-56a7-4eaa-b125-f98a3a90374e" providerId="ADAL" clId="{DB66F03A-DDF7-4FB3-8025-EE8DF5029ABB}" dt="2023-11-05T12:17:38.137" v="7" actId="27636"/>
          <ac:spMkLst>
            <pc:docMk/>
            <pc:sldMk cId="1351924333" sldId="263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23:22.934" v="75" actId="207"/>
        <pc:sldMkLst>
          <pc:docMk/>
          <pc:sldMk cId="1452909257" sldId="264"/>
        </pc:sldMkLst>
        <pc:spChg chg="mod">
          <ac:chgData name="조강홍" userId="5f906133-56a7-4eaa-b125-f98a3a90374e" providerId="ADAL" clId="{DB66F03A-DDF7-4FB3-8025-EE8DF5029ABB}" dt="2023-11-05T12:23:22.934" v="75" actId="207"/>
          <ac:spMkLst>
            <pc:docMk/>
            <pc:sldMk cId="1452909257" sldId="264"/>
            <ac:spMk id="3" creationId="{00000000-0000-0000-0000-000000000000}"/>
          </ac:spMkLst>
        </pc:spChg>
        <pc:spChg chg="mod">
          <ac:chgData name="조강홍" userId="5f906133-56a7-4eaa-b125-f98a3a90374e" providerId="ADAL" clId="{DB66F03A-DDF7-4FB3-8025-EE8DF5029ABB}" dt="2023-11-05T12:17:38.153" v="9" actId="27636"/>
          <ac:spMkLst>
            <pc:docMk/>
            <pc:sldMk cId="1452909257" sldId="264"/>
            <ac:spMk id="6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168" v="10" actId="27636"/>
        <pc:sldMkLst>
          <pc:docMk/>
          <pc:sldMk cId="3303283545" sldId="269"/>
        </pc:sldMkLst>
        <pc:spChg chg="mod">
          <ac:chgData name="조강홍" userId="5f906133-56a7-4eaa-b125-f98a3a90374e" providerId="ADAL" clId="{DB66F03A-DDF7-4FB3-8025-EE8DF5029ABB}" dt="2023-11-05T12:17:38.168" v="10" actId="27636"/>
          <ac:spMkLst>
            <pc:docMk/>
            <pc:sldMk cId="3303283545" sldId="269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184" v="11" actId="27636"/>
        <pc:sldMkLst>
          <pc:docMk/>
          <pc:sldMk cId="2325846216" sldId="270"/>
        </pc:sldMkLst>
        <pc:spChg chg="mod">
          <ac:chgData name="조강홍" userId="5f906133-56a7-4eaa-b125-f98a3a90374e" providerId="ADAL" clId="{DB66F03A-DDF7-4FB3-8025-EE8DF5029ABB}" dt="2023-11-05T12:17:38.184" v="11" actId="27636"/>
          <ac:spMkLst>
            <pc:docMk/>
            <pc:sldMk cId="2325846216" sldId="270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27:36.966" v="95" actId="1076"/>
        <pc:sldMkLst>
          <pc:docMk/>
          <pc:sldMk cId="2470490087" sldId="272"/>
        </pc:sldMkLst>
        <pc:spChg chg="mod">
          <ac:chgData name="조강홍" userId="5f906133-56a7-4eaa-b125-f98a3a90374e" providerId="ADAL" clId="{DB66F03A-DDF7-4FB3-8025-EE8DF5029ABB}" dt="2023-11-05T12:17:38.184" v="12" actId="27636"/>
          <ac:spMkLst>
            <pc:docMk/>
            <pc:sldMk cId="2470490087" sldId="272"/>
            <ac:spMk id="2" creationId="{00000000-0000-0000-0000-000000000000}"/>
          </ac:spMkLst>
        </pc:spChg>
        <pc:spChg chg="mod">
          <ac:chgData name="조강홍" userId="5f906133-56a7-4eaa-b125-f98a3a90374e" providerId="ADAL" clId="{DB66F03A-DDF7-4FB3-8025-EE8DF5029ABB}" dt="2023-11-05T12:27:36.966" v="95" actId="1076"/>
          <ac:spMkLst>
            <pc:docMk/>
            <pc:sldMk cId="2470490087" sldId="272"/>
            <ac:spMk id="13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184" v="13" actId="27636"/>
        <pc:sldMkLst>
          <pc:docMk/>
          <pc:sldMk cId="1143788704" sldId="273"/>
        </pc:sldMkLst>
        <pc:spChg chg="mod">
          <ac:chgData name="조강홍" userId="5f906133-56a7-4eaa-b125-f98a3a90374e" providerId="ADAL" clId="{DB66F03A-DDF7-4FB3-8025-EE8DF5029ABB}" dt="2023-11-05T12:17:38.184" v="13" actId="27636"/>
          <ac:spMkLst>
            <pc:docMk/>
            <pc:sldMk cId="1143788704" sldId="273"/>
            <ac:spMk id="17" creationId="{00000000-0000-0000-0000-000000000000}"/>
          </ac:spMkLst>
        </pc:spChg>
      </pc:sldChg>
      <pc:sldChg chg="add">
        <pc:chgData name="조강홍" userId="5f906133-56a7-4eaa-b125-f98a3a90374e" providerId="ADAL" clId="{DB66F03A-DDF7-4FB3-8025-EE8DF5029ABB}" dt="2023-11-05T12:56:08.372" v="150"/>
        <pc:sldMkLst>
          <pc:docMk/>
          <pc:sldMk cId="605345105" sldId="275"/>
        </pc:sldMkLst>
      </pc:sldChg>
      <pc:sldChg chg="modSp del mod">
        <pc:chgData name="조강홍" userId="5f906133-56a7-4eaa-b125-f98a3a90374e" providerId="ADAL" clId="{DB66F03A-DDF7-4FB3-8025-EE8DF5029ABB}" dt="2023-11-05T12:55:22.723" v="149" actId="2696"/>
        <pc:sldMkLst>
          <pc:docMk/>
          <pc:sldMk cId="2369835321" sldId="275"/>
        </pc:sldMkLst>
        <pc:spChg chg="mod">
          <ac:chgData name="조강홍" userId="5f906133-56a7-4eaa-b125-f98a3a90374e" providerId="ADAL" clId="{DB66F03A-DDF7-4FB3-8025-EE8DF5029ABB}" dt="2023-11-05T12:17:38.199" v="14" actId="27636"/>
          <ac:spMkLst>
            <pc:docMk/>
            <pc:sldMk cId="2369835321" sldId="275"/>
            <ac:spMk id="12" creationId="{00000000-0000-0000-0000-000000000000}"/>
          </ac:spMkLst>
        </pc:spChg>
      </pc:sldChg>
      <pc:sldChg chg="add">
        <pc:chgData name="조강홍" userId="5f906133-56a7-4eaa-b125-f98a3a90374e" providerId="ADAL" clId="{DB66F03A-DDF7-4FB3-8025-EE8DF5029ABB}" dt="2023-11-05T12:56:08.372" v="150"/>
        <pc:sldMkLst>
          <pc:docMk/>
          <pc:sldMk cId="2840174060" sldId="276"/>
        </pc:sldMkLst>
      </pc:sldChg>
      <pc:sldChg chg="modSp del mod">
        <pc:chgData name="조강홍" userId="5f906133-56a7-4eaa-b125-f98a3a90374e" providerId="ADAL" clId="{DB66F03A-DDF7-4FB3-8025-EE8DF5029ABB}" dt="2023-11-05T12:55:22.723" v="149" actId="2696"/>
        <pc:sldMkLst>
          <pc:docMk/>
          <pc:sldMk cId="2962213347" sldId="276"/>
        </pc:sldMkLst>
        <pc:spChg chg="mod">
          <ac:chgData name="조강홍" userId="5f906133-56a7-4eaa-b125-f98a3a90374e" providerId="ADAL" clId="{DB66F03A-DDF7-4FB3-8025-EE8DF5029ABB}" dt="2023-11-05T12:17:38.199" v="15" actId="27636"/>
          <ac:spMkLst>
            <pc:docMk/>
            <pc:sldMk cId="2962213347" sldId="276"/>
            <ac:spMk id="7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215" v="16" actId="27636"/>
        <pc:sldMkLst>
          <pc:docMk/>
          <pc:sldMk cId="3476875570" sldId="277"/>
        </pc:sldMkLst>
        <pc:spChg chg="mod">
          <ac:chgData name="조강홍" userId="5f906133-56a7-4eaa-b125-f98a3a90374e" providerId="ADAL" clId="{DB66F03A-DDF7-4FB3-8025-EE8DF5029ABB}" dt="2023-11-05T12:17:38.215" v="16" actId="27636"/>
          <ac:spMkLst>
            <pc:docMk/>
            <pc:sldMk cId="3476875570" sldId="277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231" v="17" actId="27636"/>
        <pc:sldMkLst>
          <pc:docMk/>
          <pc:sldMk cId="3793949881" sldId="278"/>
        </pc:sldMkLst>
        <pc:spChg chg="mod">
          <ac:chgData name="조강홍" userId="5f906133-56a7-4eaa-b125-f98a3a90374e" providerId="ADAL" clId="{DB66F03A-DDF7-4FB3-8025-EE8DF5029ABB}" dt="2023-11-05T12:17:38.231" v="17" actId="27636"/>
          <ac:spMkLst>
            <pc:docMk/>
            <pc:sldMk cId="3793949881" sldId="278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231" v="18" actId="27636"/>
        <pc:sldMkLst>
          <pc:docMk/>
          <pc:sldMk cId="2201591914" sldId="279"/>
        </pc:sldMkLst>
        <pc:spChg chg="mod">
          <ac:chgData name="조강홍" userId="5f906133-56a7-4eaa-b125-f98a3a90374e" providerId="ADAL" clId="{DB66F03A-DDF7-4FB3-8025-EE8DF5029ABB}" dt="2023-11-05T12:17:38.231" v="18" actId="27636"/>
          <ac:spMkLst>
            <pc:docMk/>
            <pc:sldMk cId="2201591914" sldId="279"/>
            <ac:spMk id="11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231" v="19" actId="27636"/>
        <pc:sldMkLst>
          <pc:docMk/>
          <pc:sldMk cId="3751120439" sldId="280"/>
        </pc:sldMkLst>
        <pc:spChg chg="mod">
          <ac:chgData name="조강홍" userId="5f906133-56a7-4eaa-b125-f98a3a90374e" providerId="ADAL" clId="{DB66F03A-DDF7-4FB3-8025-EE8DF5029ABB}" dt="2023-11-05T12:17:38.231" v="19" actId="27636"/>
          <ac:spMkLst>
            <pc:docMk/>
            <pc:sldMk cId="3751120439" sldId="280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309" v="20" actId="27636"/>
        <pc:sldMkLst>
          <pc:docMk/>
          <pc:sldMk cId="2308481318" sldId="281"/>
        </pc:sldMkLst>
        <pc:spChg chg="mod">
          <ac:chgData name="조강홍" userId="5f906133-56a7-4eaa-b125-f98a3a90374e" providerId="ADAL" clId="{DB66F03A-DDF7-4FB3-8025-EE8DF5029ABB}" dt="2023-11-05T12:17:38.309" v="20" actId="27636"/>
          <ac:spMkLst>
            <pc:docMk/>
            <pc:sldMk cId="2308481318" sldId="281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340" v="22" actId="27636"/>
        <pc:sldMkLst>
          <pc:docMk/>
          <pc:sldMk cId="3844201150" sldId="282"/>
        </pc:sldMkLst>
        <pc:spChg chg="mod">
          <ac:chgData name="조강홍" userId="5f906133-56a7-4eaa-b125-f98a3a90374e" providerId="ADAL" clId="{DB66F03A-DDF7-4FB3-8025-EE8DF5029ABB}" dt="2023-11-05T12:17:38.340" v="22" actId="27636"/>
          <ac:spMkLst>
            <pc:docMk/>
            <pc:sldMk cId="3844201150" sldId="282"/>
            <ac:spMk id="23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371" v="23" actId="27636"/>
        <pc:sldMkLst>
          <pc:docMk/>
          <pc:sldMk cId="4219838724" sldId="283"/>
        </pc:sldMkLst>
        <pc:spChg chg="mod">
          <ac:chgData name="조강홍" userId="5f906133-56a7-4eaa-b125-f98a3a90374e" providerId="ADAL" clId="{DB66F03A-DDF7-4FB3-8025-EE8DF5029ABB}" dt="2023-11-05T12:17:38.371" v="23" actId="27636"/>
          <ac:spMkLst>
            <pc:docMk/>
            <pc:sldMk cId="4219838724" sldId="283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434" v="25" actId="27636"/>
        <pc:sldMkLst>
          <pc:docMk/>
          <pc:sldMk cId="1387656781" sldId="284"/>
        </pc:sldMkLst>
        <pc:spChg chg="mod">
          <ac:chgData name="조강홍" userId="5f906133-56a7-4eaa-b125-f98a3a90374e" providerId="ADAL" clId="{DB66F03A-DDF7-4FB3-8025-EE8DF5029ABB}" dt="2023-11-05T12:17:38.434" v="25" actId="27636"/>
          <ac:spMkLst>
            <pc:docMk/>
            <pc:sldMk cId="1387656781" sldId="284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403" v="24" actId="27636"/>
        <pc:sldMkLst>
          <pc:docMk/>
          <pc:sldMk cId="2203593466" sldId="285"/>
        </pc:sldMkLst>
        <pc:spChg chg="mod">
          <ac:chgData name="조강홍" userId="5f906133-56a7-4eaa-b125-f98a3a90374e" providerId="ADAL" clId="{DB66F03A-DDF7-4FB3-8025-EE8DF5029ABB}" dt="2023-11-05T12:17:38.403" v="24" actId="27636"/>
          <ac:spMkLst>
            <pc:docMk/>
            <pc:sldMk cId="2203593466" sldId="285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449" v="27" actId="27636"/>
        <pc:sldMkLst>
          <pc:docMk/>
          <pc:sldMk cId="1170527686" sldId="286"/>
        </pc:sldMkLst>
        <pc:spChg chg="mod">
          <ac:chgData name="조강홍" userId="5f906133-56a7-4eaa-b125-f98a3a90374e" providerId="ADAL" clId="{DB66F03A-DDF7-4FB3-8025-EE8DF5029ABB}" dt="2023-11-05T12:17:38.449" v="26" actId="27636"/>
          <ac:spMkLst>
            <pc:docMk/>
            <pc:sldMk cId="1170527686" sldId="286"/>
            <ac:spMk id="2" creationId="{00000000-0000-0000-0000-000000000000}"/>
          </ac:spMkLst>
        </pc:spChg>
        <pc:spChg chg="mod">
          <ac:chgData name="조강홍" userId="5f906133-56a7-4eaa-b125-f98a3a90374e" providerId="ADAL" clId="{DB66F03A-DDF7-4FB3-8025-EE8DF5029ABB}" dt="2023-11-05T12:17:38.449" v="27" actId="27636"/>
          <ac:spMkLst>
            <pc:docMk/>
            <pc:sldMk cId="1170527686" sldId="286"/>
            <ac:spMk id="46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449" v="28" actId="27636"/>
        <pc:sldMkLst>
          <pc:docMk/>
          <pc:sldMk cId="2260372453" sldId="287"/>
        </pc:sldMkLst>
        <pc:spChg chg="mod">
          <ac:chgData name="조강홍" userId="5f906133-56a7-4eaa-b125-f98a3a90374e" providerId="ADAL" clId="{DB66F03A-DDF7-4FB3-8025-EE8DF5029ABB}" dt="2023-11-05T12:17:38.449" v="28" actId="27636"/>
          <ac:spMkLst>
            <pc:docMk/>
            <pc:sldMk cId="2260372453" sldId="287"/>
            <ac:spMk id="7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449" v="29" actId="27636"/>
        <pc:sldMkLst>
          <pc:docMk/>
          <pc:sldMk cId="1381298107" sldId="288"/>
        </pc:sldMkLst>
        <pc:spChg chg="mod">
          <ac:chgData name="조강홍" userId="5f906133-56a7-4eaa-b125-f98a3a90374e" providerId="ADAL" clId="{DB66F03A-DDF7-4FB3-8025-EE8DF5029ABB}" dt="2023-11-05T12:17:38.449" v="29" actId="27636"/>
          <ac:spMkLst>
            <pc:docMk/>
            <pc:sldMk cId="1381298107" sldId="288"/>
            <ac:spMk id="29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465" v="30" actId="27636"/>
        <pc:sldMkLst>
          <pc:docMk/>
          <pc:sldMk cId="1037947643" sldId="289"/>
        </pc:sldMkLst>
        <pc:spChg chg="mod">
          <ac:chgData name="조강홍" userId="5f906133-56a7-4eaa-b125-f98a3a90374e" providerId="ADAL" clId="{DB66F03A-DDF7-4FB3-8025-EE8DF5029ABB}" dt="2023-11-05T12:17:38.465" v="30" actId="27636"/>
          <ac:spMkLst>
            <pc:docMk/>
            <pc:sldMk cId="1037947643" sldId="289"/>
            <ac:spMk id="12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465" v="31" actId="27636"/>
        <pc:sldMkLst>
          <pc:docMk/>
          <pc:sldMk cId="1679469664" sldId="290"/>
        </pc:sldMkLst>
        <pc:spChg chg="mod">
          <ac:chgData name="조강홍" userId="5f906133-56a7-4eaa-b125-f98a3a90374e" providerId="ADAL" clId="{DB66F03A-DDF7-4FB3-8025-EE8DF5029ABB}" dt="2023-11-05T12:17:38.465" v="31" actId="27636"/>
          <ac:spMkLst>
            <pc:docMk/>
            <pc:sldMk cId="1679469664" sldId="290"/>
            <ac:spMk id="12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465" v="32" actId="27636"/>
        <pc:sldMkLst>
          <pc:docMk/>
          <pc:sldMk cId="229162499" sldId="291"/>
        </pc:sldMkLst>
        <pc:spChg chg="mod">
          <ac:chgData name="조강홍" userId="5f906133-56a7-4eaa-b125-f98a3a90374e" providerId="ADAL" clId="{DB66F03A-DDF7-4FB3-8025-EE8DF5029ABB}" dt="2023-11-05T12:17:38.465" v="32" actId="27636"/>
          <ac:spMkLst>
            <pc:docMk/>
            <pc:sldMk cId="229162499" sldId="291"/>
            <ac:spMk id="7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481" v="34" actId="27636"/>
        <pc:sldMkLst>
          <pc:docMk/>
          <pc:sldMk cId="1700584869" sldId="292"/>
        </pc:sldMkLst>
        <pc:spChg chg="mod">
          <ac:chgData name="조강홍" userId="5f906133-56a7-4eaa-b125-f98a3a90374e" providerId="ADAL" clId="{DB66F03A-DDF7-4FB3-8025-EE8DF5029ABB}" dt="2023-11-05T12:17:38.481" v="34" actId="27636"/>
          <ac:spMkLst>
            <pc:docMk/>
            <pc:sldMk cId="1700584869" sldId="292"/>
            <ac:spMk id="2" creationId="{00000000-0000-0000-0000-000000000000}"/>
          </ac:spMkLst>
        </pc:spChg>
        <pc:spChg chg="mod">
          <ac:chgData name="조강홍" userId="5f906133-56a7-4eaa-b125-f98a3a90374e" providerId="ADAL" clId="{DB66F03A-DDF7-4FB3-8025-EE8DF5029ABB}" dt="2023-11-05T12:17:38.481" v="33" actId="27636"/>
          <ac:spMkLst>
            <pc:docMk/>
            <pc:sldMk cId="1700584869" sldId="292"/>
            <ac:spMk id="9" creationId="{00000000-0000-0000-0000-000000000000}"/>
          </ac:spMkLst>
        </pc:spChg>
      </pc:sldChg>
      <pc:sldChg chg="modSp del mod">
        <pc:chgData name="조강홍" userId="5f906133-56a7-4eaa-b125-f98a3a90374e" providerId="ADAL" clId="{DB66F03A-DDF7-4FB3-8025-EE8DF5029ABB}" dt="2023-11-05T12:50:33.666" v="96" actId="2696"/>
        <pc:sldMkLst>
          <pc:docMk/>
          <pc:sldMk cId="217665352" sldId="293"/>
        </pc:sldMkLst>
        <pc:spChg chg="mod">
          <ac:chgData name="조강홍" userId="5f906133-56a7-4eaa-b125-f98a3a90374e" providerId="ADAL" clId="{DB66F03A-DDF7-4FB3-8025-EE8DF5029ABB}" dt="2023-11-05T12:17:38.481" v="35" actId="27636"/>
          <ac:spMkLst>
            <pc:docMk/>
            <pc:sldMk cId="217665352" sldId="293"/>
            <ac:spMk id="6" creationId="{00000000-0000-0000-0000-000000000000}"/>
          </ac:spMkLst>
        </pc:spChg>
      </pc:sldChg>
      <pc:sldChg chg="modSp add mod">
        <pc:chgData name="조강홍" userId="5f906133-56a7-4eaa-b125-f98a3a90374e" providerId="ADAL" clId="{DB66F03A-DDF7-4FB3-8025-EE8DF5029ABB}" dt="2023-11-05T12:53:23.937" v="148" actId="207"/>
        <pc:sldMkLst>
          <pc:docMk/>
          <pc:sldMk cId="653433748" sldId="293"/>
        </pc:sldMkLst>
        <pc:spChg chg="mod">
          <ac:chgData name="조강홍" userId="5f906133-56a7-4eaa-b125-f98a3a90374e" providerId="ADAL" clId="{DB66F03A-DDF7-4FB3-8025-EE8DF5029ABB}" dt="2023-11-05T12:53:23.937" v="148" actId="207"/>
          <ac:spMkLst>
            <pc:docMk/>
            <pc:sldMk cId="653433748" sldId="293"/>
            <ac:spMk id="3" creationId="{00000000-0000-0000-0000-000000000000}"/>
          </ac:spMkLst>
        </pc:spChg>
      </pc:sldChg>
      <pc:sldChg chg="add">
        <pc:chgData name="조강홍" userId="5f906133-56a7-4eaa-b125-f98a3a90374e" providerId="ADAL" clId="{DB66F03A-DDF7-4FB3-8025-EE8DF5029ABB}" dt="2023-11-05T12:51:59.760" v="97"/>
        <pc:sldMkLst>
          <pc:docMk/>
          <pc:sldMk cId="1955417863" sldId="294"/>
        </pc:sldMkLst>
      </pc:sldChg>
      <pc:sldChg chg="modSp del mod">
        <pc:chgData name="조강홍" userId="5f906133-56a7-4eaa-b125-f98a3a90374e" providerId="ADAL" clId="{DB66F03A-DDF7-4FB3-8025-EE8DF5029ABB}" dt="2023-11-05T12:50:33.666" v="96" actId="2696"/>
        <pc:sldMkLst>
          <pc:docMk/>
          <pc:sldMk cId="2382500399" sldId="294"/>
        </pc:sldMkLst>
        <pc:spChg chg="mod">
          <ac:chgData name="조강홍" userId="5f906133-56a7-4eaa-b125-f98a3a90374e" providerId="ADAL" clId="{DB66F03A-DDF7-4FB3-8025-EE8DF5029ABB}" dt="2023-11-05T12:17:38.512" v="37" actId="27636"/>
          <ac:spMkLst>
            <pc:docMk/>
            <pc:sldMk cId="2382500399" sldId="294"/>
            <ac:spMk id="7" creationId="{00000000-0000-0000-0000-000000000000}"/>
          </ac:spMkLst>
        </pc:spChg>
      </pc:sldChg>
      <pc:sldChg chg="modSp del mod">
        <pc:chgData name="조강홍" userId="5f906133-56a7-4eaa-b125-f98a3a90374e" providerId="ADAL" clId="{DB66F03A-DDF7-4FB3-8025-EE8DF5029ABB}" dt="2023-11-05T12:50:33.666" v="96" actId="2696"/>
        <pc:sldMkLst>
          <pc:docMk/>
          <pc:sldMk cId="597775392" sldId="295"/>
        </pc:sldMkLst>
        <pc:spChg chg="mod">
          <ac:chgData name="조강홍" userId="5f906133-56a7-4eaa-b125-f98a3a90374e" providerId="ADAL" clId="{DB66F03A-DDF7-4FB3-8025-EE8DF5029ABB}" dt="2023-11-05T12:17:38.512" v="38" actId="27636"/>
          <ac:spMkLst>
            <pc:docMk/>
            <pc:sldMk cId="597775392" sldId="295"/>
            <ac:spMk id="2" creationId="{00000000-0000-0000-0000-000000000000}"/>
          </ac:spMkLst>
        </pc:spChg>
        <pc:spChg chg="mod">
          <ac:chgData name="조강홍" userId="5f906133-56a7-4eaa-b125-f98a3a90374e" providerId="ADAL" clId="{DB66F03A-DDF7-4FB3-8025-EE8DF5029ABB}" dt="2023-11-05T12:17:38.512" v="39" actId="27636"/>
          <ac:spMkLst>
            <pc:docMk/>
            <pc:sldMk cId="597775392" sldId="295"/>
            <ac:spMk id="6" creationId="{00000000-0000-0000-0000-000000000000}"/>
          </ac:spMkLst>
        </pc:spChg>
      </pc:sldChg>
      <pc:sldChg chg="add">
        <pc:chgData name="조강홍" userId="5f906133-56a7-4eaa-b125-f98a3a90374e" providerId="ADAL" clId="{DB66F03A-DDF7-4FB3-8025-EE8DF5029ABB}" dt="2023-11-05T12:51:59.760" v="97"/>
        <pc:sldMkLst>
          <pc:docMk/>
          <pc:sldMk cId="926126805" sldId="295"/>
        </pc:sldMkLst>
      </pc:sldChg>
      <pc:sldChg chg="add">
        <pc:chgData name="조강홍" userId="5f906133-56a7-4eaa-b125-f98a3a90374e" providerId="ADAL" clId="{DB66F03A-DDF7-4FB3-8025-EE8DF5029ABB}" dt="2023-11-05T12:51:59.760" v="97"/>
        <pc:sldMkLst>
          <pc:docMk/>
          <pc:sldMk cId="2679319444" sldId="296"/>
        </pc:sldMkLst>
      </pc:sldChg>
      <pc:sldChg chg="modSp del mod">
        <pc:chgData name="조강홍" userId="5f906133-56a7-4eaa-b125-f98a3a90374e" providerId="ADAL" clId="{DB66F03A-DDF7-4FB3-8025-EE8DF5029ABB}" dt="2023-11-05T12:50:33.666" v="96" actId="2696"/>
        <pc:sldMkLst>
          <pc:docMk/>
          <pc:sldMk cId="3616809517" sldId="296"/>
        </pc:sldMkLst>
        <pc:spChg chg="mod">
          <ac:chgData name="조강홍" userId="5f906133-56a7-4eaa-b125-f98a3a90374e" providerId="ADAL" clId="{DB66F03A-DDF7-4FB3-8025-EE8DF5029ABB}" dt="2023-11-05T12:17:38.528" v="40" actId="27636"/>
          <ac:spMkLst>
            <pc:docMk/>
            <pc:sldMk cId="3616809517" sldId="296"/>
            <ac:spMk id="28" creationId="{00000000-0000-0000-0000-000000000000}"/>
          </ac:spMkLst>
        </pc:spChg>
      </pc:sldChg>
      <pc:sldChg chg="add">
        <pc:chgData name="조강홍" userId="5f906133-56a7-4eaa-b125-f98a3a90374e" providerId="ADAL" clId="{DB66F03A-DDF7-4FB3-8025-EE8DF5029ABB}" dt="2023-11-05T12:51:59.760" v="97"/>
        <pc:sldMkLst>
          <pc:docMk/>
          <pc:sldMk cId="84516789" sldId="297"/>
        </pc:sldMkLst>
      </pc:sldChg>
      <pc:sldChg chg="modSp del mod">
        <pc:chgData name="조강홍" userId="5f906133-56a7-4eaa-b125-f98a3a90374e" providerId="ADAL" clId="{DB66F03A-DDF7-4FB3-8025-EE8DF5029ABB}" dt="2023-11-05T12:50:33.666" v="96" actId="2696"/>
        <pc:sldMkLst>
          <pc:docMk/>
          <pc:sldMk cId="160441113" sldId="297"/>
        </pc:sldMkLst>
        <pc:spChg chg="mod">
          <ac:chgData name="조강홍" userId="5f906133-56a7-4eaa-b125-f98a3a90374e" providerId="ADAL" clId="{DB66F03A-DDF7-4FB3-8025-EE8DF5029ABB}" dt="2023-11-05T12:17:38.528" v="41" actId="27636"/>
          <ac:spMkLst>
            <pc:docMk/>
            <pc:sldMk cId="160441113" sldId="297"/>
            <ac:spMk id="2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21:12.912" v="73" actId="20577"/>
        <pc:sldMkLst>
          <pc:docMk/>
          <pc:sldMk cId="2257954100" sldId="299"/>
        </pc:sldMkLst>
        <pc:spChg chg="mod">
          <ac:chgData name="조강홍" userId="5f906133-56a7-4eaa-b125-f98a3a90374e" providerId="ADAL" clId="{DB66F03A-DDF7-4FB3-8025-EE8DF5029ABB}" dt="2023-11-05T12:21:12.912" v="73" actId="20577"/>
          <ac:spMkLst>
            <pc:docMk/>
            <pc:sldMk cId="2257954100" sldId="299"/>
            <ac:spMk id="3" creationId="{00000000-0000-0000-0000-000000000000}"/>
          </ac:spMkLst>
        </pc:spChg>
        <pc:spChg chg="mod">
          <ac:chgData name="조강홍" userId="5f906133-56a7-4eaa-b125-f98a3a90374e" providerId="ADAL" clId="{DB66F03A-DDF7-4FB3-8025-EE8DF5029ABB}" dt="2023-11-05T12:17:38.043" v="3" actId="27636"/>
          <ac:spMkLst>
            <pc:docMk/>
            <pc:sldMk cId="2257954100" sldId="299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DB66F03A-DDF7-4FB3-8025-EE8DF5029ABB}" dt="2023-11-05T12:17:38.309" v="21" actId="27636"/>
        <pc:sldMkLst>
          <pc:docMk/>
          <pc:sldMk cId="2438360265" sldId="300"/>
        </pc:sldMkLst>
        <pc:spChg chg="mod">
          <ac:chgData name="조강홍" userId="5f906133-56a7-4eaa-b125-f98a3a90374e" providerId="ADAL" clId="{DB66F03A-DDF7-4FB3-8025-EE8DF5029ABB}" dt="2023-11-05T12:17:38.309" v="21" actId="27636"/>
          <ac:spMkLst>
            <pc:docMk/>
            <pc:sldMk cId="2438360265" sldId="300"/>
            <ac:spMk id="4" creationId="{00000000-0000-0000-0000-000000000000}"/>
          </ac:spMkLst>
        </pc:spChg>
      </pc:sldChg>
      <pc:sldChg chg="modSp del mod">
        <pc:chgData name="조강홍" userId="5f906133-56a7-4eaa-b125-f98a3a90374e" providerId="ADAL" clId="{DB66F03A-DDF7-4FB3-8025-EE8DF5029ABB}" dt="2023-11-05T12:50:33.666" v="96" actId="2696"/>
        <pc:sldMkLst>
          <pc:docMk/>
          <pc:sldMk cId="220262750" sldId="301"/>
        </pc:sldMkLst>
        <pc:spChg chg="mod">
          <ac:chgData name="조강홍" userId="5f906133-56a7-4eaa-b125-f98a3a90374e" providerId="ADAL" clId="{DB66F03A-DDF7-4FB3-8025-EE8DF5029ABB}" dt="2023-11-05T12:17:38.496" v="36" actId="27636"/>
          <ac:spMkLst>
            <pc:docMk/>
            <pc:sldMk cId="220262750" sldId="301"/>
            <ac:spMk id="4" creationId="{00000000-0000-0000-0000-000000000000}"/>
          </ac:spMkLst>
        </pc:spChg>
      </pc:sldChg>
      <pc:sldChg chg="add">
        <pc:chgData name="조강홍" userId="5f906133-56a7-4eaa-b125-f98a3a90374e" providerId="ADAL" clId="{DB66F03A-DDF7-4FB3-8025-EE8DF5029ABB}" dt="2023-11-05T12:51:59.760" v="97"/>
        <pc:sldMkLst>
          <pc:docMk/>
          <pc:sldMk cId="1291357523" sldId="301"/>
        </pc:sldMkLst>
      </pc:sldChg>
      <pc:sldChg chg="modSp del mod">
        <pc:chgData name="조강홍" userId="5f906133-56a7-4eaa-b125-f98a3a90374e" providerId="ADAL" clId="{DB66F03A-DDF7-4FB3-8025-EE8DF5029ABB}" dt="2023-11-05T12:50:33.666" v="96" actId="2696"/>
        <pc:sldMkLst>
          <pc:docMk/>
          <pc:sldMk cId="1174242931" sldId="302"/>
        </pc:sldMkLst>
        <pc:spChg chg="mod">
          <ac:chgData name="조강홍" userId="5f906133-56a7-4eaa-b125-f98a3a90374e" providerId="ADAL" clId="{DB66F03A-DDF7-4FB3-8025-EE8DF5029ABB}" dt="2023-11-05T12:17:38.543" v="43" actId="27636"/>
          <ac:spMkLst>
            <pc:docMk/>
            <pc:sldMk cId="1174242931" sldId="302"/>
            <ac:spMk id="2" creationId="{00000000-0000-0000-0000-000000000000}"/>
          </ac:spMkLst>
        </pc:spChg>
        <pc:spChg chg="mod">
          <ac:chgData name="조강홍" userId="5f906133-56a7-4eaa-b125-f98a3a90374e" providerId="ADAL" clId="{DB66F03A-DDF7-4FB3-8025-EE8DF5029ABB}" dt="2023-11-05T12:17:38.543" v="42" actId="27636"/>
          <ac:spMkLst>
            <pc:docMk/>
            <pc:sldMk cId="1174242931" sldId="302"/>
            <ac:spMk id="3" creationId="{00000000-0000-0000-0000-000000000000}"/>
          </ac:spMkLst>
        </pc:spChg>
      </pc:sldChg>
      <pc:sldChg chg="add">
        <pc:chgData name="조강홍" userId="5f906133-56a7-4eaa-b125-f98a3a90374e" providerId="ADAL" clId="{DB66F03A-DDF7-4FB3-8025-EE8DF5029ABB}" dt="2023-11-05T12:51:59.760" v="97"/>
        <pc:sldMkLst>
          <pc:docMk/>
          <pc:sldMk cId="1372826829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A9D9897E-559B-4802-87FD-BDDBC21CBABC}" type="datetimeFigureOut">
              <a:rPr lang="ko-KR" altLang="en-US" smtClean="0"/>
              <a:pPr/>
              <a:t>2023-11-05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8C7AADCE-4523-43FE-B0A8-90B87F2F6B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8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5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32"/>
            <a:ext cx="9144000" cy="68531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3CF3B71A-966A-471E-8596-7D1D6A8996FF}" type="datetime1">
              <a:rPr lang="ko-KR" altLang="en-US" smtClean="0"/>
              <a:pPr/>
              <a:t>2023-11-05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AD64A7B2-A2B0-4C9D-895B-FE1D68BE16F8}" type="datetime1">
              <a:rPr lang="ko-KR" altLang="en-US" smtClean="0"/>
              <a:pPr/>
              <a:t>2023-11-05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 sz="1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B31271CA-DFBA-4144-9186-0BE3AC6EE4B1}" type="datetime1">
              <a:rPr lang="ko-KR" altLang="en-US" smtClean="0"/>
              <a:pPr/>
              <a:t>2023-11-05</a:t>
            </a:fld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87F4F71-3D90-4F92-8CFE-D11B433509C0}" type="datetime1">
              <a:rPr lang="ko-KR" altLang="en-US" smtClean="0"/>
              <a:pPr/>
              <a:t>2023-11-05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D200F4F1-024E-465C-B59D-A4FFBC6118A5}" type="datetime1">
              <a:rPr lang="ko-KR" altLang="en-US" smtClean="0"/>
              <a:pPr/>
              <a:t>2023-11-05</a:t>
            </a:fld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메이플스토리" panose="02000300000000000000" pitchFamily="2" charset="-127"/>
          <a:ea typeface="메이플스토리" panose="02000300000000000000" pitchFamily="2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95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리스너</a:t>
            </a:r>
            <a:r>
              <a:rPr lang="en-US" altLang="ko-KR"/>
              <a:t>(Event Listener)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5638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이벤트를 처리하는 코드</a:t>
            </a:r>
            <a:r>
              <a:rPr lang="en-US" altLang="ko-KR" dirty="0"/>
              <a:t>, </a:t>
            </a:r>
            <a:r>
              <a:rPr lang="ko-KR" altLang="en-US" dirty="0"/>
              <a:t>클래스로 작성</a:t>
            </a:r>
            <a:endParaRPr lang="en-US" altLang="ko-KR" dirty="0"/>
          </a:p>
          <a:p>
            <a:r>
              <a:rPr lang="en-US" altLang="ko-KR" dirty="0" err="1"/>
              <a:t>JDK</a:t>
            </a:r>
            <a:r>
              <a:rPr lang="ko-KR" altLang="en-US" dirty="0"/>
              <a:t>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작성을 위한 인터페이스</a:t>
            </a:r>
            <a:r>
              <a:rPr lang="en-US" altLang="ko-KR" dirty="0"/>
              <a:t>(interface)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개발자가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인터페이스의 추상 </a:t>
            </a:r>
            <a:r>
              <a:rPr lang="ko-KR" altLang="en-US" dirty="0" err="1">
                <a:solidFill>
                  <a:srgbClr val="FF0000"/>
                </a:solidFill>
              </a:rPr>
              <a:t>메소드</a:t>
            </a:r>
            <a:r>
              <a:rPr lang="ko-KR" altLang="en-US" dirty="0">
                <a:solidFill>
                  <a:srgbClr val="FF0000"/>
                </a:solidFill>
              </a:rPr>
              <a:t> 구현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이벤트가 발생하면  자바 플랫폼은 </a:t>
            </a:r>
            <a:r>
              <a:rPr lang="ko-KR" altLang="en-US" dirty="0" err="1"/>
              <a:t>리스너</a:t>
            </a:r>
            <a:r>
              <a:rPr lang="ko-KR" altLang="en-US" dirty="0"/>
              <a:t> 인터페이스의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ActionListener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MouseListener</a:t>
            </a:r>
            <a:r>
              <a:rPr lang="en-US" altLang="ko-KR" dirty="0"/>
              <a:t> 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47664" y="3470124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interface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ActionListener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아래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메소드를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개발자가 구현해야 함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actionPerformed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e); // Action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 발생시 호출됨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4061" y="4773357"/>
            <a:ext cx="770485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interface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아래의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메소드를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개발자가 구현해야 함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e);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버튼이 눌러지는 순간 호출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mouseReleased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e);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눌러진 마우스 버튼이 떼어지는 순간 호출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e);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마우스가 클릭되는 순간 호출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mouseEntered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e);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마우스가 컴포넌트 위에 올라가는 순간 호출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mouseExited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e);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마우스가 컴포넌트 위에서 내려오는 순간 호출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90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404664"/>
            <a:ext cx="1480620" cy="679450"/>
          </a:xfrm>
        </p:spPr>
        <p:txBody>
          <a:bodyPr>
            <a:noAutofit/>
          </a:bodyPr>
          <a:lstStyle/>
          <a:p>
            <a:r>
              <a:rPr lang="ko-KR" altLang="en-US" sz="1600" dirty="0" err="1"/>
              <a:t>리스너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ko-KR" altLang="en-US" sz="1600" dirty="0"/>
              <a:t>인터페이스와</a:t>
            </a:r>
            <a:br>
              <a:rPr lang="en-US" altLang="ko-KR" sz="1600" dirty="0"/>
            </a:br>
            <a:r>
              <a:rPr lang="ko-KR" altLang="en-US" sz="1600" dirty="0" err="1"/>
              <a:t>메소드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03186"/>
            <a:ext cx="5613301" cy="64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Tip : </a:t>
            </a:r>
            <a:r>
              <a:rPr lang="ko-KR" altLang="en-US" dirty="0" err="1"/>
              <a:t>리스너</a:t>
            </a:r>
            <a:r>
              <a:rPr lang="ko-KR" altLang="en-US" dirty="0"/>
              <a:t> 등록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add</a:t>
            </a:r>
            <a:r>
              <a:rPr lang="en-US" altLang="ko-KR" dirty="0" err="1"/>
              <a:t>XXXListener</a:t>
            </a:r>
            <a:r>
              <a:rPr lang="ko-KR" altLang="en-US" dirty="0"/>
              <a:t>인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컴포넌트는 다른 이벤트에 대한 </a:t>
            </a:r>
            <a:r>
              <a:rPr lang="ko-KR" altLang="en-US" dirty="0" err="1"/>
              <a:t>리스너를</a:t>
            </a:r>
            <a:r>
              <a:rPr lang="ko-KR" altLang="en-US" dirty="0"/>
              <a:t> 동시에 가질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(); // Action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Key</a:t>
            </a:r>
            <a:r>
              <a:rPr lang="en-US" altLang="ko-KR" dirty="0" err="1"/>
              <a:t>Listener</a:t>
            </a:r>
            <a:r>
              <a:rPr lang="en-US" altLang="ko-KR" dirty="0"/>
              <a:t>(); // Key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Focus</a:t>
            </a:r>
            <a:r>
              <a:rPr lang="en-US" altLang="ko-KR" dirty="0" err="1"/>
              <a:t>Listener</a:t>
            </a:r>
            <a:r>
              <a:rPr lang="en-US" altLang="ko-KR" dirty="0"/>
              <a:t>(); // Focus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컴포넌트는 한 이벤트에 대해 여러 개의 </a:t>
            </a:r>
            <a:r>
              <a:rPr lang="ko-KR" altLang="en-US" dirty="0" err="1"/>
              <a:t>리스너를</a:t>
            </a:r>
            <a:r>
              <a:rPr lang="ko-KR" altLang="en-US" dirty="0"/>
              <a:t> 동시에 가질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MyButtonListener1());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MyButtonListener2());</a:t>
            </a:r>
            <a:endParaRPr lang="ko-KR" altLang="en-US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MyButtonListener3());</a:t>
            </a:r>
          </a:p>
          <a:p>
            <a:pPr lvl="2"/>
            <a:r>
              <a:rPr lang="ko-KR" altLang="en-US" dirty="0"/>
              <a:t>이때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리스너는</a:t>
            </a:r>
            <a:r>
              <a:rPr lang="ko-KR" altLang="en-US" dirty="0"/>
              <a:t> 등록된 반대 순으로 모두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독립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완전한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여러 곳에서 사용할 때 적합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내부 클래스</a:t>
            </a:r>
            <a:r>
              <a:rPr lang="en-US" altLang="ko-KR" dirty="0"/>
              <a:t>(inner class)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클래스 안에 멤버처럼 클래스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클래스에서만 사용할 때 적합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익명 클래스</a:t>
            </a:r>
            <a:r>
              <a:rPr lang="en-US" altLang="ko-KR" dirty="0"/>
              <a:t>(anonymous class)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클래스의 이름 없이 간단히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클래스 조차 만들 필요 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간단한 경우에 적합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36058" y="237767"/>
            <a:ext cx="8153400" cy="67945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10-1 : </a:t>
            </a:r>
            <a:r>
              <a:rPr lang="ko-KR" altLang="en-US" sz="2400" dirty="0"/>
              <a:t>독립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이벤트의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9872" y="908720"/>
            <a:ext cx="5577356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java.awt.*;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IndepClassListener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IndepClassListener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(“Action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예제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(“Action”);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btn.addActionListener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MyActionListener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Action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달기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(350, 150);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IndepClassListener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{ 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b = (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if(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().equals("Action"))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else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("Action");			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014956" y="4941168"/>
            <a:ext cx="357190" cy="1440160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5430415"/>
            <a:ext cx="1886401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MyActionListener.java 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파일로 작성하여도 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" y="3582379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5814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1763688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47664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01055" y="3062017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362255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7632848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10-2 : </a:t>
            </a:r>
            <a:r>
              <a:rPr lang="ko-KR" altLang="en-US" sz="2400" dirty="0"/>
              <a:t>내부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58528" y="620688"/>
            <a:ext cx="5249378" cy="6370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InnerClassListener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InnerClassListener()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("Action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예제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btn.addActionListener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MyActionListener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(350, 150);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	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private class 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MyActionListener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implements 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ActionListener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actionPerformed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ActionEvent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b = (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if(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액션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else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("Action");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// 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InnerClassListener</a:t>
            </a:r>
            <a:r>
              <a:rPr lang="ko-KR" altLang="en-US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멤버나 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ko-KR" altLang="en-US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멤버를 호출할 수 있음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InnerClassListener.this.setTitle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 // </a:t>
            </a:r>
            <a:r>
              <a:rPr lang="ko-KR" altLang="en-US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프레임 타이틀에</a:t>
            </a:r>
            <a:endParaRPr lang="en-US" altLang="ko-KR" sz="1200" dirty="0">
              <a:solidFill>
                <a:srgbClr val="7030A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										</a:t>
            </a:r>
            <a:r>
              <a:rPr lang="ko-KR" altLang="en-US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버튼 문자열을 출력한다</a:t>
            </a:r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endParaRPr lang="en-US" altLang="ko-KR" sz="1200" dirty="0">
              <a:solidFill>
                <a:srgbClr val="7030A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InnerClassListener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}} 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579933" y="3901387"/>
            <a:ext cx="357190" cy="2016783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247" y="4652577"/>
            <a:ext cx="3061744" cy="138499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Action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리스너를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내부 클래스로 작성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private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선언하여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InnerClassListener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외부에서 사용할 수 없게 함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리스너에서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InnerClassListener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멤버에 대한 접근 용이</a:t>
            </a:r>
          </a:p>
        </p:txBody>
      </p:sp>
      <p:sp>
        <p:nvSpPr>
          <p:cNvPr id="22" name="자유형 21"/>
          <p:cNvSpPr/>
          <p:nvPr/>
        </p:nvSpPr>
        <p:spPr>
          <a:xfrm>
            <a:off x="2771801" y="5373216"/>
            <a:ext cx="1584175" cy="149725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4" name="직선 화살표 연결선 23"/>
          <p:cNvCxnSpPr>
            <a:endCxn id="6" idx="1"/>
          </p:cNvCxnSpPr>
          <p:nvPr/>
        </p:nvCxnSpPr>
        <p:spPr>
          <a:xfrm>
            <a:off x="3407156" y="4909778"/>
            <a:ext cx="17277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2759751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1263879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모서리가 둥근 사각형 설명선 11"/>
          <p:cNvSpPr/>
          <p:nvPr/>
        </p:nvSpPr>
        <p:spPr>
          <a:xfrm>
            <a:off x="102711" y="3197384"/>
            <a:ext cx="1228929" cy="442674"/>
          </a:xfrm>
          <a:prstGeom prst="wedgeRoundRectCallout">
            <a:avLst>
              <a:gd name="adj1" fmla="val -3222"/>
              <a:gd name="adj2" fmla="val -104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버튼의 문자열을</a:t>
            </a:r>
          </a:p>
          <a:p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타이틀에 출력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93602" y="3806175"/>
            <a:ext cx="49578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private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MyActionListener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implements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actionPerformed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b = 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if(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b.getText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액션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//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InnerClassListener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멤버나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멤버를 호출할 수 있음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InnerClassListener.this.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b.getText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 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프레임 타이틀에 버튼 문자열을 출력한다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247049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클래스로 이벤트 리스너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익명 클래스란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클래스 정의 </a:t>
            </a:r>
            <a:r>
              <a:rPr lang="en-US" altLang="ko-KR" dirty="0"/>
              <a:t>+ </a:t>
            </a:r>
            <a:r>
              <a:rPr lang="ko-KR" altLang="en-US" dirty="0" err="1"/>
              <a:t>인스턴스</a:t>
            </a:r>
            <a:r>
              <a:rPr lang="ko-KR" altLang="en-US" dirty="0"/>
              <a:t> 생성</a:t>
            </a:r>
            <a:r>
              <a:rPr lang="en-US" altLang="ko-KR" dirty="0"/>
              <a:t>)</a:t>
            </a:r>
            <a:r>
              <a:rPr lang="ko-KR" altLang="en-US" dirty="0"/>
              <a:t>을 한번에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ActionListener</a:t>
            </a:r>
            <a:r>
              <a:rPr lang="ko-KR" altLang="en-US" dirty="0"/>
              <a:t>를 구현하는 익명의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202953"/>
            <a:ext cx="559724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ko-KR" altLang="en-US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익명클래스의수퍼클래스이름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생성자의 인자들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.....................</a:t>
            </a:r>
          </a:p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멤버 구현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.....................</a:t>
            </a:r>
          </a:p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77072"/>
            <a:ext cx="726316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188639"/>
            <a:ext cx="3563888" cy="1024745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10-3 : </a:t>
            </a:r>
            <a:r>
              <a:rPr lang="ko-KR" altLang="en-US" sz="2000" dirty="0"/>
              <a:t>익명 클래스로 </a:t>
            </a:r>
            <a:r>
              <a:rPr lang="en-US" altLang="ko-KR" sz="2000" dirty="0"/>
              <a:t>Action </a:t>
            </a:r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만들기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51920" y="40466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AnonymousClassListener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AnonymousClassListener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("Action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작성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btn.addActionListener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actionPerformed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b = 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if(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b.getText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액션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else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b.getText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(350, 150);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AnonymousClassListener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45041" y="2852936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btn.addActionListener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actionPerformed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ActionEvent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b = 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if(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b.getText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액션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("Action");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b.getText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});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799184" y="2631599"/>
            <a:ext cx="1872208" cy="442674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익명 클래스로 </a:t>
            </a:r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 </a:t>
            </a:r>
            <a:r>
              <a:rPr lang="ko-KR" altLang="en-US" sz="1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작성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1691680" y="4077072"/>
            <a:ext cx="1872208" cy="612934"/>
          </a:xfrm>
          <a:prstGeom prst="wedgeRoundRectCallout">
            <a:avLst>
              <a:gd name="adj1" fmla="val 116692"/>
              <a:gd name="adj2" fmla="val -140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AnonymousClassListener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멤버나 </a:t>
            </a:r>
            <a:r>
              <a:rPr lang="en-US" altLang="ko-KR" sz="1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멤버를 호출할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11814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이벤트와 마우스 관련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마우스 이벤트 </a:t>
            </a:r>
            <a:r>
              <a:rPr lang="en-US" altLang="ko-KR" sz="2000" dirty="0"/>
              <a:t>(</a:t>
            </a:r>
            <a:r>
              <a:rPr lang="en-US" altLang="ko-KR" sz="2000" dirty="0" err="1">
                <a:solidFill>
                  <a:srgbClr val="FF0000"/>
                </a:solidFill>
              </a:rPr>
              <a:t>MouseListener</a:t>
            </a:r>
            <a:r>
              <a:rPr lang="ko-KR" altLang="en-US" sz="2000" dirty="0">
                <a:solidFill>
                  <a:srgbClr val="FF0000"/>
                </a:solidFill>
              </a:rPr>
              <a:t>와 </a:t>
            </a:r>
            <a:r>
              <a:rPr lang="en-US" altLang="ko-KR" sz="2000" dirty="0" err="1">
                <a:solidFill>
                  <a:srgbClr val="FF0000"/>
                </a:solidFill>
              </a:rPr>
              <a:t>MouseMotionListener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 err="1"/>
              <a:t>리스너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사용자의 마우스 조작에 따라 발생하는 이벤트</a:t>
            </a:r>
            <a:r>
              <a:rPr lang="en-US" altLang="ko-KR" sz="1800" dirty="0"/>
              <a:t>, 8</a:t>
            </a:r>
            <a:r>
              <a:rPr lang="ko-KR" altLang="en-US" sz="1800" dirty="0"/>
              <a:t>가지 경우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마우스가 눌러진 위치에서 떼어지는 경우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마우스가 드래그될 때 호출되는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267" y="6313025"/>
            <a:ext cx="645507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mouseDragged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mouseDragged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(),...,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mouseDragged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mouseReleased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9323" y="5610346"/>
            <a:ext cx="641519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mouseReleased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00" y="2132856"/>
            <a:ext cx="6427014" cy="30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3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마우스 리너스 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MouseListener</a:t>
            </a:r>
            <a:r>
              <a:rPr lang="ko-KR" altLang="en-US" sz="2000" dirty="0"/>
              <a:t>의 </a:t>
            </a:r>
            <a:r>
              <a:rPr lang="en-US" altLang="ko-KR" sz="2000" dirty="0"/>
              <a:t>5 </a:t>
            </a:r>
            <a:r>
              <a:rPr lang="ko-KR" altLang="en-US" sz="2000" dirty="0"/>
              <a:t>개의 이벤트를 처리하는 경우</a:t>
            </a:r>
            <a:endParaRPr lang="en-US" altLang="ko-KR" sz="2000" dirty="0"/>
          </a:p>
          <a:p>
            <a:pPr lvl="2"/>
            <a:r>
              <a:rPr lang="en-US" altLang="ko-KR" sz="1600" dirty="0" err="1"/>
              <a:t>mouseEntered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mouseExited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mouseReleased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mouseClicked</a:t>
            </a:r>
            <a:r>
              <a:rPr lang="en-US" altLang="ko-KR" sz="1600" dirty="0"/>
              <a:t>()</a:t>
            </a:r>
          </a:p>
          <a:p>
            <a:pPr lvl="1"/>
            <a:r>
              <a:rPr lang="ko-KR" altLang="en-US" sz="1800" dirty="0"/>
              <a:t>마우스 </a:t>
            </a:r>
            <a:r>
              <a:rPr lang="ko-KR" altLang="en-US" sz="1800" dirty="0" err="1"/>
              <a:t>리스너</a:t>
            </a:r>
            <a:r>
              <a:rPr lang="ko-KR" altLang="en-US" sz="1800" dirty="0"/>
              <a:t> 등록</a:t>
            </a:r>
            <a:endParaRPr lang="en-US" altLang="ko-KR" sz="1800" dirty="0"/>
          </a:p>
          <a:p>
            <a:pPr lvl="2"/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addMouseListener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myMouseListener</a:t>
            </a:r>
            <a:r>
              <a:rPr lang="en-US" altLang="ko-KR" sz="1600" dirty="0"/>
              <a:t>);</a:t>
            </a:r>
          </a:p>
          <a:p>
            <a:pPr lvl="2"/>
            <a:endParaRPr lang="en-US" altLang="ko-KR" sz="1600" dirty="0"/>
          </a:p>
          <a:p>
            <a:r>
              <a:rPr lang="en-US" altLang="ko-KR" sz="2000" dirty="0" err="1"/>
              <a:t>MouseMotionListener</a:t>
            </a:r>
            <a:r>
              <a:rPr lang="ko-KR" altLang="en-US" sz="2000" dirty="0"/>
              <a:t>의 이벤트도 함께 처리하고자 하는 경우</a:t>
            </a:r>
            <a:endParaRPr lang="en-US" altLang="ko-KR" sz="2000" dirty="0"/>
          </a:p>
          <a:p>
            <a:pPr lvl="2"/>
            <a:r>
              <a:rPr lang="en-US" altLang="ko-KR" sz="1600" dirty="0" err="1"/>
              <a:t>mouseDragged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mouseMoved</a:t>
            </a:r>
            <a:r>
              <a:rPr lang="en-US" altLang="ko-KR" sz="1600" dirty="0"/>
              <a:t>()</a:t>
            </a:r>
          </a:p>
          <a:p>
            <a:pPr lvl="1"/>
            <a:r>
              <a:rPr lang="ko-KR" altLang="en-US" sz="1800" dirty="0"/>
              <a:t>마우스 모션 </a:t>
            </a:r>
            <a:r>
              <a:rPr lang="ko-KR" altLang="en-US" sz="1800" dirty="0" err="1"/>
              <a:t>리스너</a:t>
            </a:r>
            <a:r>
              <a:rPr lang="ko-KR" altLang="en-US" sz="1800" dirty="0"/>
              <a:t> 등록 필요</a:t>
            </a:r>
            <a:endParaRPr lang="en-US" altLang="ko-KR" sz="1800" dirty="0"/>
          </a:p>
          <a:p>
            <a:pPr lvl="2"/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addMouseMotionListener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myMouseMotionListener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35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</a:t>
            </a:r>
            <a:r>
              <a:rPr lang="en-US" altLang="ko-KR"/>
              <a:t> </a:t>
            </a:r>
            <a:r>
              <a:rPr lang="ko-KR" altLang="en-US"/>
              <a:t>기반</a:t>
            </a:r>
            <a:r>
              <a:rPr lang="en-US" altLang="ko-KR"/>
              <a:t>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이벤트 기반 프로그래밍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(Event Driven Programming)</a:t>
            </a:r>
          </a:p>
          <a:p>
            <a:pPr lvl="1"/>
            <a:r>
              <a:rPr lang="ko-KR" altLang="en-US" dirty="0"/>
              <a:t>이벤트 종류</a:t>
            </a:r>
            <a:endParaRPr lang="en-US" altLang="ko-KR" dirty="0"/>
          </a:p>
          <a:p>
            <a:pPr lvl="2"/>
            <a:r>
              <a:rPr lang="ko-KR" altLang="en-US" dirty="0"/>
              <a:t>사용자의 입력 </a:t>
            </a:r>
            <a:r>
              <a:rPr lang="en-US" altLang="ko-KR" dirty="0"/>
              <a:t>: </a:t>
            </a:r>
            <a:r>
              <a:rPr lang="ko-KR" altLang="en-US" dirty="0"/>
              <a:t>마우스 드래그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누름 등</a:t>
            </a:r>
            <a:endParaRPr lang="en-US" altLang="ko-KR" dirty="0"/>
          </a:p>
          <a:p>
            <a:pPr lvl="2"/>
            <a:r>
              <a:rPr lang="ko-KR" altLang="en-US" dirty="0"/>
              <a:t>센서로부터의 입력</a:t>
            </a:r>
            <a:r>
              <a:rPr lang="en-US" altLang="ko-KR" dirty="0"/>
              <a:t>, </a:t>
            </a:r>
            <a:r>
              <a:rPr lang="ko-KR" altLang="en-US" dirty="0"/>
              <a:t>네트워크로부터 </a:t>
            </a:r>
            <a:r>
              <a:rPr lang="ko-KR" altLang="en-US" dirty="0" err="1"/>
              <a:t>데이타</a:t>
            </a:r>
            <a:r>
              <a:rPr lang="ko-KR" altLang="en-US" dirty="0"/>
              <a:t> 송수신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다른 응용프로그램이나 다른 </a:t>
            </a:r>
            <a:r>
              <a:rPr lang="ko-KR" altLang="en-US" dirty="0" err="1"/>
              <a:t>스레드로부터의</a:t>
            </a:r>
            <a:r>
              <a:rPr lang="ko-KR" altLang="en-US" dirty="0"/>
              <a:t> 메시지</a:t>
            </a:r>
            <a:endParaRPr lang="en-US" altLang="ko-KR" dirty="0"/>
          </a:p>
          <a:p>
            <a:pPr lvl="1"/>
            <a:r>
              <a:rPr lang="ko-KR" altLang="en-US" dirty="0"/>
              <a:t>이벤트의 발생에 의해 프로그램 흐름이 결정되는 방식</a:t>
            </a:r>
            <a:endParaRPr lang="en-US" altLang="ko-KR" dirty="0"/>
          </a:p>
          <a:p>
            <a:pPr lvl="2"/>
            <a:r>
              <a:rPr lang="ko-KR" altLang="en-US" dirty="0"/>
              <a:t>이벤트가 발생하면 이벤트를 처리하는 루틴</a:t>
            </a:r>
            <a:r>
              <a:rPr lang="en-US" altLang="ko-KR" dirty="0"/>
              <a:t>(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)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ko-KR" altLang="en-US" dirty="0"/>
              <a:t>프로그램 내의 어떤 코드가 언제 실행될 지 이벤트 발생에 의해 전적으로 결정</a:t>
            </a:r>
            <a:endParaRPr lang="en-US" altLang="ko-KR" dirty="0"/>
          </a:p>
          <a:p>
            <a:pPr lvl="1"/>
            <a:r>
              <a:rPr lang="ko-KR" altLang="en-US" dirty="0"/>
              <a:t>반대되는 개념 </a:t>
            </a:r>
            <a:r>
              <a:rPr lang="en-US" altLang="ko-KR" dirty="0"/>
              <a:t>: </a:t>
            </a:r>
            <a:r>
              <a:rPr lang="ko-KR" altLang="en-US" dirty="0"/>
              <a:t>배치 실행</a:t>
            </a:r>
            <a:r>
              <a:rPr lang="en-US" altLang="ko-KR" dirty="0"/>
              <a:t>(batch</a:t>
            </a:r>
            <a:r>
              <a:rPr lang="ko-KR" altLang="en-US" dirty="0"/>
              <a:t> </a:t>
            </a:r>
            <a:r>
              <a:rPr lang="en-US" altLang="ko-KR" dirty="0"/>
              <a:t>programming)</a:t>
            </a:r>
          </a:p>
          <a:p>
            <a:pPr lvl="2"/>
            <a:r>
              <a:rPr lang="ko-KR" altLang="en-US" dirty="0"/>
              <a:t>프로그램의 개발자가 프로그램의 흐름을 결정하는 방식</a:t>
            </a:r>
            <a:endParaRPr lang="en-US" altLang="ko-KR" dirty="0"/>
          </a:p>
          <a:p>
            <a:r>
              <a:rPr lang="ko-KR" altLang="en-US" dirty="0"/>
              <a:t>이벤트 기반 프로그램의 구조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들의 집합</a:t>
            </a:r>
            <a:endParaRPr lang="en-US" altLang="ko-KR" dirty="0"/>
          </a:p>
          <a:p>
            <a:r>
              <a:rPr lang="ko-KR" altLang="en-US" dirty="0"/>
              <a:t>이벤트 처리 순서</a:t>
            </a:r>
            <a:endParaRPr lang="en-US" altLang="ko-KR" dirty="0"/>
          </a:p>
          <a:p>
            <a:pPr lvl="1"/>
            <a:r>
              <a:rPr lang="ko-KR" altLang="en-US" dirty="0"/>
              <a:t>이벤트 발생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</a:t>
            </a:r>
            <a:r>
              <a:rPr lang="ko-KR" altLang="en-US" dirty="0"/>
              <a:t>마우스나 키보드의 움직임 혹은 입력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현재 발생한 이벤트에 대한 정보를 가진 객체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(</a:t>
            </a:r>
            <a:r>
              <a:rPr lang="ko-KR" altLang="en-US" dirty="0"/>
              <a:t>이벤트를 처리하도록 만들어진 코드</a:t>
            </a:r>
            <a:r>
              <a:rPr lang="en-US" altLang="ko-KR" dirty="0"/>
              <a:t>)</a:t>
            </a:r>
            <a:r>
              <a:rPr lang="ko-KR" altLang="en-US" dirty="0"/>
              <a:t> 찾기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객체가 </a:t>
            </a:r>
            <a:r>
              <a:rPr lang="ko-KR" altLang="en-US" dirty="0" err="1"/>
              <a:t>리스너에</a:t>
            </a:r>
            <a:r>
              <a:rPr lang="ko-KR" altLang="en-US" dirty="0"/>
              <a:t> 전달됨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63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MouseEvent</a:t>
            </a:r>
            <a:r>
              <a:rPr lang="en-US" altLang="ko-KR" dirty="0"/>
              <a:t> </a:t>
            </a:r>
            <a:r>
              <a:rPr lang="ko-KR" altLang="en-US" dirty="0"/>
              <a:t>객체로부터 얻을 수 있는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마우스 포인터의 위치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getX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getY</a:t>
            </a:r>
            <a:r>
              <a:rPr lang="en-US" altLang="ko-KR" sz="1800" dirty="0"/>
              <a:t>(), </a:t>
            </a:r>
          </a:p>
          <a:p>
            <a:pPr lvl="1"/>
            <a:r>
              <a:rPr lang="en-US" altLang="ko-KR" sz="1800" dirty="0"/>
              <a:t>Point </a:t>
            </a:r>
            <a:r>
              <a:rPr lang="en-US" altLang="ko-KR" sz="1800" dirty="0" err="1"/>
              <a:t>getPoint</a:t>
            </a:r>
            <a:r>
              <a:rPr lang="en-US" altLang="ko-KR" sz="1800" dirty="0"/>
              <a:t>()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입력된 마우스 버튼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int</a:t>
            </a:r>
            <a:r>
              <a:rPr lang="ko-KR" altLang="en-US" sz="1800" dirty="0"/>
              <a:t> </a:t>
            </a:r>
            <a:r>
              <a:rPr lang="en-US" altLang="ko-KR" sz="1800" dirty="0" err="1"/>
              <a:t>getButton</a:t>
            </a:r>
            <a:r>
              <a:rPr lang="en-US" altLang="ko-KR" sz="1800" dirty="0"/>
              <a:t>()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마우스 클릭 횟수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getClickCount</a:t>
            </a:r>
            <a:r>
              <a:rPr lang="en-US" altLang="ko-KR" sz="1800" dirty="0"/>
              <a:t>()</a:t>
            </a:r>
          </a:p>
          <a:p>
            <a:pPr lvl="1"/>
            <a:endParaRPr lang="en-US" altLang="ko-KR" sz="1800" dirty="0"/>
          </a:p>
        </p:txBody>
      </p:sp>
      <p:sp>
        <p:nvSpPr>
          <p:cNvPr id="4" name="직사각형 3"/>
          <p:cNvSpPr/>
          <p:nvPr/>
        </p:nvSpPr>
        <p:spPr>
          <a:xfrm>
            <a:off x="4283968" y="1412776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x =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e.getX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y =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e.getY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83968" y="3857862"/>
            <a:ext cx="396044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if(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e.getClickCount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== 2)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더블클릭을 처리하는 루틴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3968" y="2719393"/>
            <a:ext cx="396044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if(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e.getButton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== MouseEvent.BUTTON1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("Left Button Pressed");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1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10-4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ko-KR" altLang="en-US" sz="2800" dirty="0"/>
              <a:t>마우스로 문자열 이동시키기 </a:t>
            </a:r>
            <a:r>
              <a:rPr lang="en-US" altLang="ko-KR" sz="2800" dirty="0"/>
              <a:t>– </a:t>
            </a:r>
            <a:r>
              <a:rPr lang="ko-KR" altLang="en-US" sz="2800" dirty="0"/>
              <a:t>마우스 이벤트 연습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5797" y="4443651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4647" y="4443651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다른 곳에 클릭한 경우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38464" y="4443651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다른 곳에 클릭한 경우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3945" y="1340768"/>
            <a:ext cx="816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아무 위치에 마우스 버튼을 누르면 마우스 포인트가 있는 위치로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문자열을 옮기는 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3" y="2245169"/>
            <a:ext cx="2156622" cy="22469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72" y="2251190"/>
            <a:ext cx="2155480" cy="2192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64" y="2204864"/>
            <a:ext cx="2149368" cy="22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45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10-4</a:t>
            </a:r>
            <a:r>
              <a:rPr lang="ko-KR" altLang="en-US" dirty="0"/>
              <a:t>의 정답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786314" y="1712997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implements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x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y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e.getY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(x, y);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marL="0" lvl="2"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mouseReleased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{}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{}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mouseEntered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{}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mouseExited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{}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marL="0" lvl="1"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7975" y="1712997"/>
            <a:ext cx="414112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java.awt.*;</a:t>
            </a:r>
          </a:p>
          <a:p>
            <a:pPr defTabSz="180000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private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la = 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("Hello"); </a:t>
            </a:r>
          </a:p>
          <a:p>
            <a:pPr defTabSz="180000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("Mouse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 예제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(null);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(50, 20);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(30, 30);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(la);</a:t>
            </a:r>
          </a:p>
          <a:p>
            <a:pPr defTabSz="180000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(250, 250);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왼쪽 중괄호 17"/>
          <p:cNvSpPr/>
          <p:nvPr/>
        </p:nvSpPr>
        <p:spPr>
          <a:xfrm>
            <a:off x="5004048" y="2191628"/>
            <a:ext cx="290118" cy="500066"/>
          </a:xfrm>
          <a:prstGeom prst="leftBrace">
            <a:avLst>
              <a:gd name="adj1" fmla="val 23414"/>
              <a:gd name="adj2" fmla="val 513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99792" y="1408435"/>
            <a:ext cx="1728192" cy="664012"/>
          </a:xfrm>
          <a:prstGeom prst="wedgeRoundRectCallout">
            <a:avLst>
              <a:gd name="adj1" fmla="val 84411"/>
              <a:gd name="adj2" fmla="val 749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버튼이 눌러진 위치를 알아내어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la("hello"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문자열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그 위치로 옮긴다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174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 10-9 : </a:t>
            </a:r>
            <a:r>
              <a:rPr lang="ko-KR" altLang="en-US" dirty="0"/>
              <a:t>마우스와 마우스 모션 이벤트 활용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51112" y="1067773"/>
            <a:ext cx="4572000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implements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		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			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MouseMotionListener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("+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()+", "+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e.getY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()+")");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mouseReleased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MouseReleased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("+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()+", "+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e.getY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()+")"); 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mouseEntered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Component c = (Component)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c.setBackground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Color.CYAN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mouseExited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Component c = (Component)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c.setBackground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Color.YELLOW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mouseDragged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MouseDragged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("+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()+","+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e.getY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()+")");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mouseMoved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MouseMoved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("+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()+","+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e.getY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()+")");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MouseListenerAllEx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754" y="1484784"/>
            <a:ext cx="435768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MouseListenerAllEx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private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la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("No Mouse Event");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MouseListenerAllEx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MouseMotionListener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listener = 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(listener);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c.addMouseMotionListener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(listener); 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(300,200);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2612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10-9 </a:t>
            </a:r>
            <a:r>
              <a:rPr lang="ko-KR" altLang="en-US" dirty="0"/>
              <a:t>실행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412776"/>
            <a:ext cx="887360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1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7457"/>
            <a:ext cx="8642350" cy="67945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10-10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더블클릭 시 </a:t>
            </a:r>
            <a:r>
              <a:rPr lang="ko-KR" altLang="en-US" dirty="0" err="1"/>
              <a:t>컨텐트팬의</a:t>
            </a:r>
            <a:r>
              <a:rPr lang="ko-KR" altLang="en-US" dirty="0"/>
              <a:t> 배경색 변경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95936" y="806589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ClickAndDoubleClickEx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 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ClickAndDoubleClickEx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("Click and DoubleClick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(300,200);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if(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e.getClickCount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== 2) {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r = 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Math.random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()*256);</a:t>
            </a:r>
          </a:p>
          <a:p>
            <a:pPr defTabSz="180000"/>
            <a:r>
              <a:rPr lang="sv-SE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int g = (int)(Math.random()*256);</a:t>
            </a:r>
          </a:p>
          <a:p>
            <a:pPr defTabSz="180000"/>
            <a:r>
              <a:rPr lang="sv-SE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int b = (int)(Math.random()*256);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Component c = (Component)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c.setBackground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Color(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r,b,g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)); 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ClickAndDoubleClickEx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764704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더블클릭할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때마다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배경색을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랜덤하게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변경한다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7" y="1384131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7" y="3068960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6" y="4725144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516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MouseWheelEvent</a:t>
            </a:r>
            <a:r>
              <a:rPr lang="ko-KR" altLang="en-US" dirty="0"/>
              <a:t>와 </a:t>
            </a:r>
            <a:r>
              <a:rPr lang="en-US" altLang="ko-KR" dirty="0" err="1"/>
              <a:t>MouseWheelListener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마우스 휠 이벤트</a:t>
            </a:r>
            <a:endParaRPr lang="en-US" altLang="ko-KR" dirty="0"/>
          </a:p>
          <a:p>
            <a:pPr lvl="1"/>
            <a:r>
              <a:rPr lang="ko-KR" altLang="en-US" dirty="0"/>
              <a:t>마우스 </a:t>
            </a:r>
            <a:r>
              <a:rPr lang="ko-KR" altLang="en-US" dirty="0" err="1"/>
              <a:t>휠이</a:t>
            </a:r>
            <a:r>
              <a:rPr lang="ko-KR" altLang="en-US" dirty="0"/>
              <a:t> 구를 때마다 발생하는 이벤트</a:t>
            </a:r>
            <a:endParaRPr lang="en-US" altLang="ko-KR" dirty="0"/>
          </a:p>
          <a:p>
            <a:pPr lvl="2"/>
            <a:r>
              <a:rPr lang="ko-KR" altLang="en-US" dirty="0"/>
              <a:t>이벤트 발생시마다</a:t>
            </a:r>
            <a:r>
              <a:rPr lang="en-US" altLang="ko-KR" dirty="0"/>
              <a:t> </a:t>
            </a:r>
            <a:r>
              <a:rPr lang="en-US" altLang="ko-KR" dirty="0" err="1"/>
              <a:t>MouseWheelEvent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r>
              <a:rPr lang="en-US" altLang="ko-KR" dirty="0" err="1"/>
              <a:t>MouseWheelListener</a:t>
            </a:r>
            <a:endParaRPr lang="en-US" altLang="ko-KR" dirty="0"/>
          </a:p>
          <a:p>
            <a:pPr lvl="1"/>
            <a:r>
              <a:rPr lang="ko-KR" altLang="en-US" dirty="0"/>
              <a:t>마우스 휠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r>
              <a:rPr lang="ko-KR" altLang="en-US" dirty="0"/>
              <a:t>마우스 휠 이벤트가 발생할 때마다 호출되는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Public void </a:t>
            </a:r>
            <a:r>
              <a:rPr lang="en-US" altLang="ko-KR" dirty="0" err="1"/>
              <a:t>mouseWheelMoved</a:t>
            </a:r>
            <a:r>
              <a:rPr lang="en-US" altLang="ko-KR" dirty="0"/>
              <a:t>(</a:t>
            </a:r>
            <a:r>
              <a:rPr lang="en-US" altLang="ko-KR" dirty="0" err="1"/>
              <a:t>MouseWheelEvent</a:t>
            </a:r>
            <a:r>
              <a:rPr lang="en-US" altLang="ko-KR" dirty="0"/>
              <a:t> e)</a:t>
            </a:r>
          </a:p>
          <a:p>
            <a:r>
              <a:rPr lang="ko-KR" altLang="en-US" dirty="0"/>
              <a:t>마우스 휠 </a:t>
            </a:r>
            <a:r>
              <a:rPr lang="ko-KR" altLang="en-US" dirty="0" err="1"/>
              <a:t>리스너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실습문제 </a:t>
            </a:r>
            <a:r>
              <a:rPr lang="en-US" altLang="ko-KR" dirty="0"/>
              <a:t>10-7</a:t>
            </a:r>
            <a:r>
              <a:rPr lang="ko-KR" altLang="en-US" dirty="0"/>
              <a:t> 참고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293096"/>
            <a:ext cx="604867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component.addMouseWheelListener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MouseWheelListener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mouseWheelMoved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MouseWheelEvent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휠의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구르는 방향에 따라 이벤트를 처리한다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});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26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어댑터</a:t>
            </a:r>
            <a:r>
              <a:rPr lang="en-US" altLang="ko-KR" dirty="0"/>
              <a:t>(Adapter)</a:t>
            </a:r>
            <a:r>
              <a:rPr lang="ko-KR" altLang="en-US" dirty="0"/>
              <a:t> 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구현에 따른 부담 해소를 위해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리스너</a:t>
            </a:r>
            <a:r>
              <a:rPr lang="ko-KR" altLang="en-US" sz="1800" dirty="0"/>
              <a:t> 작성시 추상 </a:t>
            </a:r>
            <a:r>
              <a:rPr lang="ko-KR" altLang="en-US" sz="1800" dirty="0" err="1"/>
              <a:t>메소드들을</a:t>
            </a:r>
            <a:r>
              <a:rPr lang="en-US" altLang="ko-KR" sz="1800" dirty="0"/>
              <a:t> </a:t>
            </a:r>
            <a:r>
              <a:rPr lang="ko-KR" altLang="en-US" sz="1800" dirty="0"/>
              <a:t>모두 구현해야 하는 부담</a:t>
            </a:r>
            <a:endParaRPr lang="en-US" altLang="ko-KR" sz="1800" dirty="0"/>
          </a:p>
          <a:p>
            <a:pPr lvl="2"/>
            <a:r>
              <a:rPr lang="ko-KR" altLang="en-US" sz="1600" dirty="0"/>
              <a:t>마우스 </a:t>
            </a:r>
            <a:r>
              <a:rPr lang="ko-KR" altLang="en-US" sz="1600" dirty="0" err="1"/>
              <a:t>리스너에서</a:t>
            </a:r>
            <a:r>
              <a:rPr lang="ko-KR" altLang="en-US" sz="1600" dirty="0"/>
              <a:t> 마우스가</a:t>
            </a:r>
            <a:r>
              <a:rPr lang="en-US" altLang="ko-KR" sz="1600" dirty="0"/>
              <a:t> </a:t>
            </a:r>
            <a:r>
              <a:rPr lang="ko-KR" altLang="en-US" sz="1600" dirty="0"/>
              <a:t>눌러지는 경우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())</a:t>
            </a:r>
            <a:r>
              <a:rPr lang="ko-KR" altLang="en-US" sz="1600" dirty="0"/>
              <a:t>만 처리하고자 하는 경우에도 나머지 </a:t>
            </a:r>
            <a:r>
              <a:rPr lang="en-US" altLang="ko-KR" sz="1600" dirty="0"/>
              <a:t>4 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모두 구현해야 하는 부담</a:t>
            </a:r>
            <a:endParaRPr lang="en-US" altLang="ko-KR" sz="1600" dirty="0"/>
          </a:p>
          <a:p>
            <a:r>
              <a:rPr lang="ko-KR" altLang="en-US" sz="2000" dirty="0"/>
              <a:t>어댑터 클래스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리스너의</a:t>
            </a:r>
            <a:r>
              <a:rPr lang="ko-KR" altLang="en-US" sz="1800" dirty="0"/>
              <a:t> 모든 </a:t>
            </a:r>
            <a:r>
              <a:rPr lang="ko-KR" altLang="en-US" sz="1800" dirty="0" err="1"/>
              <a:t>메소드가</a:t>
            </a:r>
            <a:r>
              <a:rPr lang="ko-KR" altLang="en-US" sz="1800" dirty="0"/>
              <a:t> 단순 </a:t>
            </a:r>
            <a:r>
              <a:rPr lang="ko-KR" altLang="en-US" sz="1800" dirty="0" err="1"/>
              <a:t>리턴하도록</a:t>
            </a:r>
            <a:r>
              <a:rPr lang="ko-KR" altLang="en-US" sz="1800" dirty="0"/>
              <a:t> 구현해 놓은 클래스</a:t>
            </a:r>
            <a:endParaRPr lang="en-US" altLang="ko-KR" sz="1800" dirty="0"/>
          </a:p>
          <a:p>
            <a:pPr lvl="2"/>
            <a:r>
              <a:rPr lang="en-US" altLang="ko-KR" sz="1600" dirty="0" err="1"/>
              <a:t>MouseAdapter</a:t>
            </a:r>
            <a:r>
              <a:rPr lang="en-US" altLang="ko-KR" sz="1600" dirty="0"/>
              <a:t> </a:t>
            </a:r>
            <a:r>
              <a:rPr lang="ko-KR" altLang="en-US" sz="1600" dirty="0"/>
              <a:t>예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>
              <a:buNone/>
            </a:pP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추상 </a:t>
            </a:r>
            <a:r>
              <a:rPr lang="ko-KR" altLang="en-US" sz="1800" dirty="0" err="1"/>
              <a:t>메소드가</a:t>
            </a:r>
            <a:r>
              <a:rPr lang="ko-KR" altLang="en-US" sz="1800" dirty="0"/>
              <a:t> 하나뿐인 </a:t>
            </a:r>
            <a:r>
              <a:rPr lang="ko-KR" altLang="en-US" sz="1800" dirty="0" err="1"/>
              <a:t>리스너는</a:t>
            </a:r>
            <a:r>
              <a:rPr lang="ko-KR" altLang="en-US" sz="1800" dirty="0"/>
              <a:t> 어댑터 클래스 없음</a:t>
            </a:r>
            <a:endParaRPr lang="en-US" altLang="ko-KR" sz="1800" dirty="0"/>
          </a:p>
          <a:p>
            <a:pPr lvl="2"/>
            <a:r>
              <a:rPr lang="en-US" altLang="ko-KR" sz="1600" dirty="0" err="1"/>
              <a:t>ActionAdapter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ItemAdapter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클래스는 존재하지 않음</a:t>
            </a:r>
            <a:endParaRPr lang="en-US" altLang="ko-KR" sz="1600" dirty="0"/>
          </a:p>
          <a:p>
            <a:pPr lvl="1"/>
            <a:endParaRPr lang="en-US" altLang="ko-KR" sz="1800" dirty="0"/>
          </a:p>
        </p:txBody>
      </p:sp>
      <p:sp>
        <p:nvSpPr>
          <p:cNvPr id="4" name="직사각형 3"/>
          <p:cNvSpPr/>
          <p:nvPr/>
        </p:nvSpPr>
        <p:spPr>
          <a:xfrm>
            <a:off x="3419872" y="3501008"/>
            <a:ext cx="4968552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1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implements </a:t>
            </a:r>
            <a:r>
              <a:rPr lang="en-US" altLang="ko-KR" sz="11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</a:t>
            </a:r>
            <a:r>
              <a:rPr lang="en-US" altLang="ko-KR" sz="11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11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MouseMotionListener</a:t>
            </a:r>
            <a:r>
              <a:rPr lang="en-US" altLang="ko-KR" sz="11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pPr defTabSz="180000"/>
            <a:r>
              <a:rPr lang="en-US" altLang="ko-KR" sz="11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					</a:t>
            </a:r>
            <a:r>
              <a:rPr lang="en-US" altLang="ko-KR" sz="11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MouseWheelListener</a:t>
            </a:r>
            <a:r>
              <a:rPr lang="en-US" altLang="ko-KR" sz="11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 }</a:t>
            </a: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mouseReleased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 }</a:t>
            </a: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 }</a:t>
            </a: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mouseEntered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 }</a:t>
            </a: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mouseExited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 }</a:t>
            </a: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mouseDragged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 }</a:t>
            </a: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mouseMoved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 }</a:t>
            </a: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mouseWheelMoved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MouseWheelEvent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 }</a:t>
            </a: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에서 제공하는 어댑터 클래스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9574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어댑터 사용 예</a:t>
            </a:r>
            <a:r>
              <a:rPr lang="en-US" altLang="ko-KR" dirty="0"/>
              <a:t>(</a:t>
            </a:r>
            <a:r>
              <a:rPr lang="en-US" altLang="ko-KR" dirty="0" err="1"/>
              <a:t>MouseAdapter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2844" y="1571612"/>
            <a:ext cx="4214842" cy="3046988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la;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2" defTabSz="180000"/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contentPane.addMouseListener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en-US" altLang="ko-KR" sz="1200" b="1" dirty="0" err="1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MyMouseListener</a:t>
            </a:r>
            <a:r>
              <a:rPr lang="en-US" altLang="ko-KR" sz="1200" b="1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………………………..</a:t>
            </a:r>
          </a:p>
          <a:p>
            <a:pPr marL="0" lvl="2"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1" defTabSz="180000"/>
            <a:r>
              <a:rPr lang="en-US" altLang="ko-KR" sz="1200" b="1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200" b="1" dirty="0" err="1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MyMouseListener</a:t>
            </a:r>
            <a:r>
              <a:rPr lang="en-US" altLang="ko-KR" sz="1200" b="1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implements </a:t>
            </a:r>
            <a:r>
              <a:rPr lang="en-US" altLang="ko-KR" sz="1200" b="1" dirty="0" err="1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</a:t>
            </a:r>
            <a:r>
              <a:rPr lang="en-US" altLang="ko-KR" sz="1200" b="1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x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y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e.getY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(x, y);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mouseReleased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{}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{}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mouseEntered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{}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mouseExited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{}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16016" y="1566563"/>
            <a:ext cx="4248472" cy="2308324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la;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2" defTabSz="180000"/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contentPane.addMouseListener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MyMouseAdapter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………………………..</a:t>
            </a:r>
          </a:p>
          <a:p>
            <a:pPr marL="0" lvl="1" defTabSz="180000"/>
            <a:endParaRPr lang="en-US" altLang="ko-KR" sz="1200" b="1" dirty="0">
              <a:solidFill>
                <a:srgbClr val="7030A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1" defTabSz="180000"/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MyMouseAdapter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</a:t>
            </a:r>
            <a:r>
              <a:rPr lang="en-US" altLang="ko-KR" sz="1200" b="1" dirty="0">
                <a:solidFill>
                  <a:srgbClr val="7030A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x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y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e.getY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(x, y);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3995936" y="2433057"/>
            <a:ext cx="466756" cy="1860039"/>
          </a:xfrm>
          <a:prstGeom prst="rightBrace">
            <a:avLst>
              <a:gd name="adj1" fmla="val 4768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4567698" y="2433057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379" y="4433934"/>
            <a:ext cx="2136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MouseListener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이용한 경우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19643" y="3717033"/>
            <a:ext cx="2134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이용한 경우</a:t>
            </a:r>
          </a:p>
        </p:txBody>
      </p:sp>
      <p:sp>
        <p:nvSpPr>
          <p:cNvPr id="10" name="위로 굽은 화살표 9"/>
          <p:cNvSpPr/>
          <p:nvPr/>
        </p:nvSpPr>
        <p:spPr>
          <a:xfrm>
            <a:off x="4228304" y="3731092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5" y="1481257"/>
            <a:ext cx="4221463" cy="34168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이벤트의 실제 예</a:t>
            </a:r>
          </a:p>
        </p:txBody>
      </p:sp>
      <p:pic>
        <p:nvPicPr>
          <p:cNvPr id="8" name="Picture 2" descr="C:\Documents and Settings\황기태\Local Settings\Temporary Internet Files\Content.IE5\O7ZFUOTT\MCj038258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5572140"/>
            <a:ext cx="1071570" cy="107157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82211" y="5122803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마우스로 버튼 클릭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(Mouse Event,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 Event)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31" name="Picture 7" descr="C:\Documents and Settings\황기태\Local Settings\Temporary Internet Files\Content.IE5\5W8J510P\MCj03605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2640" y="5572140"/>
            <a:ext cx="1837030" cy="87508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357554" y="5406315"/>
            <a:ext cx="1458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마우스로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윈도우 크기 조절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(Mouse Event,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 Event)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6822" y="5000636"/>
            <a:ext cx="102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키보드 입력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(Key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Event)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76954" y="4857760"/>
            <a:ext cx="114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키보드로 메뉴 선택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(Key Event,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Action Event)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4348" y="4786322"/>
            <a:ext cx="135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마우스로 메뉴 선택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(Mouse Event,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Action Event)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1693093" y="2035903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3923928" y="4872397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4355976" y="1939728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6371207" y="1985597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048431" y="1733550"/>
            <a:ext cx="1228044" cy="3057525"/>
          </a:xfrm>
          <a:custGeom>
            <a:avLst/>
            <a:gdLst>
              <a:gd name="connsiteX0" fmla="*/ 75519 w 1228044"/>
              <a:gd name="connsiteY0" fmla="*/ 3057525 h 3057525"/>
              <a:gd name="connsiteX1" fmla="*/ 123144 w 1228044"/>
              <a:gd name="connsiteY1" fmla="*/ 1419225 h 3057525"/>
              <a:gd name="connsiteX2" fmla="*/ 1228044 w 1228044"/>
              <a:gd name="connsiteY2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044" h="3057525">
                <a:moveTo>
                  <a:pt x="75519" y="3057525"/>
                </a:moveTo>
                <a:cubicBezTo>
                  <a:pt x="3287" y="2493169"/>
                  <a:pt x="-68944" y="1928813"/>
                  <a:pt x="123144" y="1419225"/>
                </a:cubicBezTo>
                <a:cubicBezTo>
                  <a:pt x="315232" y="909637"/>
                  <a:pt x="771638" y="454818"/>
                  <a:pt x="122804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7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10-5 : </a:t>
            </a:r>
            <a:r>
              <a:rPr lang="en-US" altLang="ko-KR" dirty="0" err="1"/>
              <a:t>MouseAdapter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2648" y="1772816"/>
            <a:ext cx="424847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.*;]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private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la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("Hello");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("Mouse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 예제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c.addMouseListener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MyMouseAdapter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 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(null);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(50, 20);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(30, 30);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(la);</a:t>
            </a:r>
          </a:p>
          <a:p>
            <a:pPr defTabSz="180000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(250, 250);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	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46204" y="1772816"/>
            <a:ext cx="381984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MyMouseAdapter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pPr marL="0" lvl="2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mousePressed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marL="0" lvl="3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x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y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e.getY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(x, y);</a:t>
            </a:r>
          </a:p>
          <a:p>
            <a:pPr marL="0" lvl="2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marL="0" lvl="1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marL="0" lvl="1" defTabSz="180000"/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569" y="1309410"/>
            <a:ext cx="4392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120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Key </a:t>
            </a:r>
            <a:r>
              <a:rPr lang="ko-KR" altLang="en-US"/>
              <a:t>이벤트와 포커스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 입력 시</a:t>
            </a:r>
            <a:r>
              <a:rPr lang="en-US" altLang="ko-KR" dirty="0"/>
              <a:t>, </a:t>
            </a:r>
            <a:r>
              <a:rPr lang="ko-KR" altLang="en-US" dirty="0"/>
              <a:t>다음 세</a:t>
            </a:r>
            <a:r>
              <a:rPr lang="en-US" altLang="ko-KR" dirty="0"/>
              <a:t> </a:t>
            </a:r>
            <a:r>
              <a:rPr lang="ko-KR" altLang="en-US" dirty="0"/>
              <a:t>경우에 </a:t>
            </a:r>
            <a:r>
              <a:rPr lang="en-US" altLang="ko-KR" dirty="0"/>
              <a:t>Key </a:t>
            </a:r>
            <a:r>
              <a:rPr lang="ko-KR" altLang="en-US" dirty="0"/>
              <a:t>이벤트 발생</a:t>
            </a:r>
            <a:endParaRPr lang="en-US" altLang="ko-KR" dirty="0"/>
          </a:p>
          <a:p>
            <a:pPr lvl="1"/>
            <a:r>
              <a:rPr lang="ko-KR" altLang="en-US" dirty="0"/>
              <a:t>키를 누르는 순간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누른 키를 떼는 순간</a:t>
            </a:r>
            <a:endParaRPr lang="en-US" altLang="ko-KR" dirty="0"/>
          </a:p>
          <a:p>
            <a:pPr lvl="1"/>
            <a:r>
              <a:rPr lang="ko-KR" altLang="en-US" dirty="0"/>
              <a:t>누른 키를 떼는 순간</a:t>
            </a:r>
            <a:r>
              <a:rPr lang="en-US" altLang="ko-KR" dirty="0"/>
              <a:t>(Unicode </a:t>
            </a:r>
            <a:r>
              <a:rPr lang="ko-KR" altLang="en-US" dirty="0"/>
              <a:t>키의 경우에만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키 이벤트를 받을 수 있는 조건</a:t>
            </a:r>
            <a:endParaRPr lang="en-US" altLang="ko-KR" dirty="0"/>
          </a:p>
          <a:p>
            <a:pPr lvl="1"/>
            <a:r>
              <a:rPr lang="ko-KR" altLang="en-US" dirty="0"/>
              <a:t>모든 컴포넌트 가능하지만</a:t>
            </a:r>
            <a:r>
              <a:rPr lang="en-US" altLang="ko-KR" dirty="0"/>
              <a:t>, </a:t>
            </a:r>
            <a:r>
              <a:rPr lang="ko-KR" altLang="en-US" dirty="0"/>
              <a:t>현재 포커스</a:t>
            </a:r>
            <a:r>
              <a:rPr lang="en-US" altLang="ko-KR" dirty="0"/>
              <a:t>(focus)</a:t>
            </a:r>
            <a:r>
              <a:rPr lang="ko-KR" altLang="en-US" dirty="0"/>
              <a:t>를 가진 컴포넌트</a:t>
            </a:r>
            <a:endParaRPr lang="en-US" altLang="ko-KR" dirty="0"/>
          </a:p>
          <a:p>
            <a:r>
              <a:rPr lang="ko-KR" altLang="en-US" dirty="0"/>
              <a:t>포커스</a:t>
            </a:r>
            <a:r>
              <a:rPr lang="en-US" altLang="ko-KR" dirty="0"/>
              <a:t>(focus)</a:t>
            </a:r>
          </a:p>
          <a:p>
            <a:pPr lvl="1"/>
            <a:r>
              <a:rPr lang="ko-KR" altLang="en-US" dirty="0"/>
              <a:t>컴포넌트나 응용프로그램이 키 이벤트를 독점하는 권한</a:t>
            </a:r>
            <a:endParaRPr lang="en-US" altLang="ko-KR" dirty="0"/>
          </a:p>
          <a:p>
            <a:pPr lvl="1"/>
            <a:r>
              <a:rPr lang="ko-KR" altLang="en-US" dirty="0"/>
              <a:t>컴포넌트에 포커스 설정 방법 </a:t>
            </a:r>
            <a:r>
              <a:rPr lang="en-US" altLang="ko-KR" dirty="0"/>
              <a:t>: </a:t>
            </a:r>
            <a:r>
              <a:rPr lang="ko-KR" altLang="en-US" dirty="0"/>
              <a:t>다음 </a:t>
            </a:r>
            <a:r>
              <a:rPr lang="en-US" altLang="ko-KR" dirty="0"/>
              <a:t>2 </a:t>
            </a:r>
            <a:r>
              <a:rPr lang="ko-KR" altLang="en-US" dirty="0"/>
              <a:t>라인의 코드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/>
              <a:t>자바플랫폼마다 실행 환경의 초기화가 서로 다를 수 있기 때문에 다음 코드가 필요함</a:t>
            </a:r>
            <a:r>
              <a:rPr lang="en-US" altLang="ko-KR" dirty="0" err="1"/>
              <a:t>component.setFocusable</a:t>
            </a:r>
            <a:r>
              <a:rPr lang="en-US" altLang="ko-KR" dirty="0"/>
              <a:t>(true);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5085184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component.setFocusable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 // component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포커스를 받을 수 있도록 설정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2"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component.requestFocus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//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componen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포커스 강제 지정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48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컴포넌트에 포커스 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스윙 프레임이 만들어질 포커스를 주고자 하는 경우</a:t>
            </a:r>
            <a:endParaRPr lang="en-US" altLang="ko-KR" dirty="0"/>
          </a:p>
          <a:p>
            <a:pPr lvl="1"/>
            <a:r>
              <a:rPr lang="en-US" altLang="ko-KR" dirty="0" err="1"/>
              <a:t>JFrame</a:t>
            </a:r>
            <a:r>
              <a:rPr lang="ko-KR" altLang="en-US" dirty="0"/>
              <a:t>의 </a:t>
            </a:r>
            <a:r>
              <a:rPr lang="en-US" altLang="ko-KR" dirty="0" err="1"/>
              <a:t>setVisible</a:t>
            </a:r>
            <a:r>
              <a:rPr lang="en-US" altLang="ko-KR" dirty="0"/>
              <a:t>(true) </a:t>
            </a:r>
            <a:r>
              <a:rPr lang="ko-KR" altLang="en-US" dirty="0"/>
              <a:t>이후에  포커스를 주어야 함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마우스로 컴포넌트를 클릭할 때 포커스 지정하는 방법</a:t>
            </a:r>
            <a:endParaRPr lang="en-US" altLang="ko-KR" dirty="0"/>
          </a:p>
          <a:p>
            <a:pPr lvl="1"/>
            <a:r>
              <a:rPr lang="ko-KR" altLang="en-US" dirty="0"/>
              <a:t>언제든지 필요할 때 포커스 줄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568863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스윙 프레임 출력</a:t>
            </a:r>
          </a:p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component.setFocusable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component.requestFocus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9632" y="4365104"/>
            <a:ext cx="568863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component.addMouseListener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void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Component c = (Component)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클릭된 컴포넌트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c.setFocusable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c.requestFocus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});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10-8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활용하였음</a:t>
            </a:r>
          </a:p>
        </p:txBody>
      </p:sp>
    </p:spTree>
    <p:extLst>
      <p:ext uri="{BB962C8B-B14F-4D97-AF65-F5344CB8AC3E}">
        <p14:creationId xmlns:p14="http://schemas.microsoft.com/office/powerpoint/2010/main" val="2438360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71679"/>
            <a:ext cx="261515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KeyListener</a:t>
            </a:r>
            <a:r>
              <a:rPr lang="ko-KR" altLang="en-US"/>
              <a:t>의 메소드와 키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KeyListener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컴포넌트에 키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5616" y="2088705"/>
            <a:ext cx="1027492" cy="3405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컴포넌트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8104" y="3302784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</a:t>
            </a:r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누르는 순간</a:t>
            </a:r>
            <a:endParaRPr lang="en-US" altLang="ko-KR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7752" y="2071678"/>
            <a:ext cx="30003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void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keyPressed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 처리 루틴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void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keyReleased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 처리 루틴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void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keyTyped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이벤트 처리 루틴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643306" y="2285993"/>
            <a:ext cx="1285883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98104" y="3659974"/>
            <a:ext cx="1138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누른 키를 떼는 순간</a:t>
            </a:r>
            <a:endParaRPr lang="en-US" altLang="ko-KR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2713" y="4001855"/>
            <a:ext cx="11945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누른 키를 떼는 순간</a:t>
            </a:r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Unicode 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키가 입력된</a:t>
            </a:r>
            <a:endParaRPr lang="en-US" altLang="ko-KR" sz="9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경우에만 </a:t>
            </a:r>
            <a:endParaRPr lang="en-US" altLang="ko-KR" sz="9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자유형 10"/>
          <p:cNvSpPr/>
          <p:nvPr/>
        </p:nvSpPr>
        <p:spPr>
          <a:xfrm flipV="1">
            <a:off x="3714744" y="4001855"/>
            <a:ext cx="1214446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3714744" y="3101458"/>
            <a:ext cx="1214446" cy="756171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6429" y="1763901"/>
            <a:ext cx="2794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컴포넌트의 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KeyListener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54260" y="291679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/>
              </a:rPr>
              <a:t>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29124" y="200024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/>
              </a:rPr>
              <a:t>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67902" y="374440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/>
              </a:rPr>
              <a:t>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616" y="4725144"/>
            <a:ext cx="5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KeyListener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메소드가 실행되는 순서 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292080" y="472514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/>
              </a:rPr>
              <a:t>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9270" y="472514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/>
              </a:rPr>
              <a:t>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06460" y="472514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/>
              </a:rPr>
              <a:t>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28728" y="5929330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component.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addKeyListener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myKeyListener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  <a:endPara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01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키는 </a:t>
            </a:r>
            <a:r>
              <a:rPr lang="en-US" altLang="ko-KR"/>
              <a:t>2</a:t>
            </a:r>
            <a:r>
              <a:rPr lang="ko-KR" altLang="en-US"/>
              <a:t>가지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유니코드 키</a:t>
            </a:r>
            <a:endParaRPr lang="en-US" altLang="ko-KR" dirty="0"/>
          </a:p>
          <a:p>
            <a:pPr lvl="1"/>
            <a:r>
              <a:rPr lang="ko-KR" altLang="en-US" dirty="0"/>
              <a:t>유니코드는 전 세계의 </a:t>
            </a:r>
            <a:r>
              <a:rPr lang="ko-KR" altLang="en-US" b="1" dirty="0"/>
              <a:t>문자</a:t>
            </a:r>
            <a:r>
              <a:rPr lang="ko-KR" altLang="en-US" dirty="0"/>
              <a:t>에 대한 코드 체계</a:t>
            </a:r>
            <a:endParaRPr lang="en-US" altLang="ko-KR" dirty="0"/>
          </a:p>
          <a:p>
            <a:pPr lvl="1"/>
            <a:r>
              <a:rPr lang="ko-KR" altLang="en-US" dirty="0"/>
              <a:t>문자들에 대해서만 유니 코드 값 정의</a:t>
            </a:r>
            <a:endParaRPr lang="en-US" altLang="ko-KR" dirty="0"/>
          </a:p>
          <a:p>
            <a:pPr lvl="2"/>
            <a:r>
              <a:rPr lang="en-US" altLang="ko-KR" dirty="0"/>
              <a:t>A~Z, </a:t>
            </a:r>
            <a:r>
              <a:rPr lang="en-US" altLang="ko-KR" dirty="0" err="1"/>
              <a:t>a~z</a:t>
            </a:r>
            <a:r>
              <a:rPr lang="en-US" altLang="ko-KR" dirty="0"/>
              <a:t>, 0~9, !, @, &amp;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유니코드 키가 눌러진 경우 이벤트 호출 순서</a:t>
            </a:r>
            <a:endParaRPr lang="en-US" altLang="ko-KR" dirty="0"/>
          </a:p>
          <a:p>
            <a:pPr lvl="2"/>
            <a:r>
              <a:rPr lang="en-US" altLang="ko-KR" dirty="0" err="1"/>
              <a:t>keyPressed</a:t>
            </a:r>
            <a:r>
              <a:rPr lang="en-US" altLang="ko-KR" dirty="0"/>
              <a:t>(), </a:t>
            </a:r>
            <a:r>
              <a:rPr lang="en-US" altLang="ko-KR" dirty="0" err="1"/>
              <a:t>keyTyped</a:t>
            </a:r>
            <a:r>
              <a:rPr lang="en-US" altLang="ko-KR" dirty="0"/>
              <a:t>(), </a:t>
            </a:r>
            <a:r>
              <a:rPr lang="en-US" altLang="ko-KR" dirty="0" err="1"/>
              <a:t>keyReleased</a:t>
            </a:r>
            <a:r>
              <a:rPr lang="en-US" altLang="ko-KR" dirty="0"/>
              <a:t>() </a:t>
            </a:r>
            <a:r>
              <a:rPr lang="ko-KR" altLang="en-US" dirty="0"/>
              <a:t>순으로 호출</a:t>
            </a:r>
          </a:p>
          <a:p>
            <a:pPr lvl="3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유니코드가 아닌 키</a:t>
            </a:r>
            <a:endParaRPr lang="en-US" altLang="ko-KR" dirty="0"/>
          </a:p>
          <a:p>
            <a:pPr lvl="1"/>
            <a:r>
              <a:rPr lang="ko-KR" altLang="en-US" dirty="0"/>
              <a:t>문자 키가 아닌 다음 키들</a:t>
            </a:r>
            <a:r>
              <a:rPr lang="en-US" altLang="ko-KR" dirty="0"/>
              <a:t>(</a:t>
            </a:r>
            <a:r>
              <a:rPr lang="ko-KR" altLang="en-US" dirty="0"/>
              <a:t>제어 키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&lt;Function&gt;, &lt;Home&gt;, &lt;Up&gt;, &lt;Delete&gt;, &lt;Control&gt;, &lt;Shift&gt;, &lt;Alt&gt;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/>
            <a:r>
              <a:rPr lang="ko-KR" altLang="en-US" dirty="0"/>
              <a:t>정의된 유니코드 값 없음</a:t>
            </a:r>
            <a:endParaRPr lang="en-US" altLang="ko-KR" dirty="0"/>
          </a:p>
          <a:p>
            <a:pPr lvl="1"/>
            <a:r>
              <a:rPr lang="ko-KR" altLang="en-US" dirty="0"/>
              <a:t>키마다 </a:t>
            </a:r>
            <a:r>
              <a:rPr lang="ko-KR" altLang="en-US" b="1" dirty="0"/>
              <a:t>키 코드 값</a:t>
            </a:r>
            <a:r>
              <a:rPr lang="en-US" altLang="ko-KR" b="1" dirty="0"/>
              <a:t>(</a:t>
            </a:r>
            <a:r>
              <a:rPr lang="ko-KR" altLang="en-US" b="1" dirty="0"/>
              <a:t>가상 키 코드 값</a:t>
            </a:r>
            <a:r>
              <a:rPr lang="en-US" altLang="ko-KR" b="1" dirty="0"/>
              <a:t>)</a:t>
            </a:r>
            <a:r>
              <a:rPr lang="ko-KR" altLang="en-US" dirty="0"/>
              <a:t>이 정의되어 있음</a:t>
            </a:r>
            <a:endParaRPr lang="en-US" altLang="ko-KR" dirty="0"/>
          </a:p>
          <a:p>
            <a:pPr lvl="1"/>
            <a:r>
              <a:rPr lang="ko-KR" altLang="en-US" dirty="0"/>
              <a:t>유니코드 키가 아닌 경우 키 이벤트 호출 순서</a:t>
            </a:r>
            <a:endParaRPr lang="en-US" altLang="ko-KR" dirty="0"/>
          </a:p>
          <a:p>
            <a:pPr lvl="2"/>
            <a:r>
              <a:rPr lang="en-US" altLang="ko-KR" dirty="0" err="1"/>
              <a:t>keyPressed</a:t>
            </a:r>
            <a:r>
              <a:rPr lang="en-US" altLang="ko-KR" dirty="0"/>
              <a:t>(), </a:t>
            </a:r>
            <a:r>
              <a:rPr lang="en-US" altLang="ko-KR" dirty="0" err="1"/>
              <a:t>keyReleased</a:t>
            </a:r>
            <a:r>
              <a:rPr lang="en-US" altLang="ko-KR" dirty="0"/>
              <a:t>() </a:t>
            </a:r>
            <a:r>
              <a:rPr lang="ko-KR" altLang="en-US" dirty="0"/>
              <a:t>만 호출됨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가상 키</a:t>
            </a:r>
            <a:endParaRPr lang="en-US" altLang="ko-KR" dirty="0"/>
          </a:p>
          <a:p>
            <a:pPr lvl="1"/>
            <a:r>
              <a:rPr lang="ko-KR" altLang="en-US" dirty="0"/>
              <a:t>유니코드 키든 아니든 모든 키에 자바의 가상 키 코드가 정의되어 있음</a:t>
            </a:r>
            <a:endParaRPr lang="en-US" altLang="ko-KR" dirty="0"/>
          </a:p>
          <a:p>
            <a:pPr lvl="2"/>
            <a:r>
              <a:rPr lang="ko-KR" altLang="en-US" dirty="0"/>
              <a:t>가상 키 값으로 어떤 키인지 비교 판단 가능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38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키</a:t>
            </a:r>
            <a:r>
              <a:rPr lang="en-US" altLang="ko-KR" dirty="0"/>
              <a:t>(Virtual Key)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가상 키 코드는 </a:t>
            </a:r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클래스에 상수로 선언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15" y="2060848"/>
            <a:ext cx="779306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93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입력된 키 판별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키가 입력되면 키 정보를 가진 이벤트 객체 생성  </a:t>
            </a:r>
            <a:r>
              <a:rPr lang="en-US" altLang="ko-KR" dirty="0"/>
              <a:t>: </a:t>
            </a:r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객체가 </a:t>
            </a:r>
            <a:r>
              <a:rPr lang="ko-KR" altLang="en-US" dirty="0" err="1"/>
              <a:t>리스너에</a:t>
            </a:r>
            <a:r>
              <a:rPr lang="ko-KR" altLang="en-US" dirty="0"/>
              <a:t> 전달됨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키의 </a:t>
            </a:r>
            <a:r>
              <a:rPr lang="ko-KR" altLang="en-US" b="1" dirty="0"/>
              <a:t>문자 코드</a:t>
            </a:r>
            <a:r>
              <a:rPr lang="en-US" altLang="ko-KR" dirty="0"/>
              <a:t>(</a:t>
            </a:r>
            <a:r>
              <a:rPr lang="ko-KR" altLang="en-US" dirty="0"/>
              <a:t>유니코드</a:t>
            </a:r>
            <a:r>
              <a:rPr lang="en-US" altLang="ko-KR" dirty="0"/>
              <a:t>)</a:t>
            </a:r>
            <a:r>
              <a:rPr lang="ko-KR" altLang="en-US" dirty="0"/>
              <a:t> 알아내기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char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KeyEvent.getKeyChar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en-US" altLang="ko-KR" dirty="0"/>
          </a:p>
          <a:p>
            <a:pPr lvl="1"/>
            <a:r>
              <a:rPr lang="ko-KR" altLang="en-US" dirty="0"/>
              <a:t>눌러진</a:t>
            </a:r>
            <a:r>
              <a:rPr lang="en-US" altLang="ko-KR" dirty="0"/>
              <a:t> </a:t>
            </a:r>
            <a:r>
              <a:rPr lang="ko-KR" altLang="en-US" dirty="0"/>
              <a:t>키에 해당하는 문자 코드</a:t>
            </a:r>
            <a:r>
              <a:rPr lang="en-US" altLang="ko-KR" dirty="0"/>
              <a:t>(</a:t>
            </a:r>
            <a:r>
              <a:rPr lang="ko-KR" altLang="en-US" dirty="0"/>
              <a:t>유니코드</a:t>
            </a:r>
            <a:r>
              <a:rPr lang="en-US" altLang="ko-KR" dirty="0"/>
              <a:t>)</a:t>
            </a:r>
            <a:r>
              <a:rPr lang="ko-KR" altLang="en-US" dirty="0"/>
              <a:t> 리턴</a:t>
            </a:r>
            <a:endParaRPr lang="en-US" altLang="ko-KR" dirty="0"/>
          </a:p>
          <a:p>
            <a:pPr lvl="1"/>
            <a:r>
              <a:rPr lang="ko-KR" altLang="en-US" dirty="0"/>
              <a:t>눌러진 키가 문자 키인 경우에만 작동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입력된 키의 </a:t>
            </a:r>
            <a:r>
              <a:rPr lang="ko-KR" altLang="en-US" b="1" dirty="0"/>
              <a:t>가상 키 </a:t>
            </a:r>
            <a:r>
              <a:rPr lang="ko-KR" altLang="en-US" dirty="0"/>
              <a:t>값 알아내기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KeyEvent.getKeyCode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en-US" altLang="ko-KR" dirty="0"/>
          </a:p>
          <a:p>
            <a:pPr lvl="1"/>
            <a:r>
              <a:rPr lang="ko-KR" altLang="en-US" dirty="0"/>
              <a:t>모든 키에 대해 작동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ko-KR" altLang="en-US" dirty="0"/>
              <a:t>입력된 키를 판별하기 위해 가상키</a:t>
            </a:r>
            <a:r>
              <a:rPr lang="en-US" altLang="ko-KR" dirty="0"/>
              <a:t>(Virtual Key) </a:t>
            </a:r>
            <a:r>
              <a:rPr lang="ko-KR" altLang="en-US" dirty="0"/>
              <a:t>값과 비교</a:t>
            </a:r>
            <a:endParaRPr lang="en-US" altLang="ko-KR" dirty="0"/>
          </a:p>
          <a:p>
            <a:pPr lvl="2"/>
            <a:r>
              <a:rPr lang="ko-KR" altLang="en-US" dirty="0"/>
              <a:t>가상 키 값은 </a:t>
            </a:r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클래스의 상수로 정의됨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b="1" dirty="0"/>
              <a:t>키 이름 </a:t>
            </a:r>
            <a:r>
              <a:rPr lang="ko-KR" altLang="en-US" dirty="0"/>
              <a:t>문자열 리턴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String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KeyEvent.getKeyText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keyCode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매개변수 </a:t>
            </a:r>
            <a:r>
              <a:rPr lang="en-US" altLang="ko-KR" dirty="0" err="1"/>
              <a:t>keyCode</a:t>
            </a:r>
            <a:r>
              <a:rPr lang="ko-KR" altLang="en-US" dirty="0"/>
              <a:t>의 코드 값</a:t>
            </a:r>
            <a:r>
              <a:rPr lang="en-US" altLang="ko-KR" dirty="0"/>
              <a:t>(</a:t>
            </a:r>
            <a:r>
              <a:rPr lang="ko-KR" altLang="en-US" dirty="0"/>
              <a:t>가상 키</a:t>
            </a:r>
            <a:r>
              <a:rPr lang="en-US" altLang="ko-KR" dirty="0"/>
              <a:t>)</a:t>
            </a:r>
            <a:r>
              <a:rPr lang="ko-KR" altLang="en-US" dirty="0"/>
              <a:t>에 해당하는 키의 이름 문자열 리턴</a:t>
            </a:r>
            <a:endParaRPr lang="en-US" altLang="ko-KR" dirty="0"/>
          </a:p>
          <a:p>
            <a:pPr lvl="2"/>
            <a:r>
              <a:rPr lang="en-US" altLang="ko-KR" dirty="0"/>
              <a:t>F1 </a:t>
            </a:r>
            <a:r>
              <a:rPr lang="ko-KR" altLang="en-US" dirty="0"/>
              <a:t>키의 경우 </a:t>
            </a:r>
            <a:r>
              <a:rPr lang="en-US" altLang="ko-KR" dirty="0"/>
              <a:t>"F1", Shift </a:t>
            </a:r>
            <a:r>
              <a:rPr lang="ko-KR" altLang="en-US" dirty="0"/>
              <a:t>키의 경우 </a:t>
            </a:r>
            <a:r>
              <a:rPr lang="en-US" altLang="ko-KR" dirty="0"/>
              <a:t>"SHIFT" </a:t>
            </a:r>
            <a:r>
              <a:rPr lang="ko-KR" altLang="en-US" dirty="0"/>
              <a:t>등의 문자열 리턴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56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KeyEvent</a:t>
            </a:r>
            <a:r>
              <a:rPr lang="ko-KR" altLang="en-US" dirty="0"/>
              <a:t>의 </a:t>
            </a:r>
            <a:r>
              <a:rPr lang="en-US" altLang="ko-KR" dirty="0" err="1"/>
              <a:t>getKeyChar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getKeyCode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6" name="슬라이드 번호 개체 틀 4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8572128" cy="43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7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10-6 : </a:t>
            </a:r>
            <a:r>
              <a:rPr lang="ko-KR" altLang="en-US" dirty="0"/>
              <a:t>다양한 </a:t>
            </a:r>
            <a:r>
              <a:rPr lang="en-US" altLang="ko-KR" dirty="0" err="1"/>
              <a:t>KeyEvent</a:t>
            </a:r>
            <a:r>
              <a:rPr lang="ko-KR" altLang="en-US" dirty="0"/>
              <a:t>와 </a:t>
            </a:r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14852" y="1412777"/>
            <a:ext cx="414112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KeyListenerEx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private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</a:t>
            </a:r>
          </a:p>
          <a:p>
            <a:pPr defTabSz="180000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KeyListenerEx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c.addKeyListener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MyKeyListener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[3];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[0]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getKeyCode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[1]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getKeyChar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[2]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getKeyText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");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for(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=0;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keyMessage.length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++)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].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setOpaque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].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setBackground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Color.YELLOW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572000" y="1444961"/>
            <a:ext cx="432048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(300,150);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marL="0" lvl="2"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c.setFocusable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marL="0" lvl="2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c.requestFocus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1"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1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MyKeyListener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KeyAdapter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marL="0" lvl="3" defTabSz="180000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keyCode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e.getKeyCode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char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keyChar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e.getKeyChar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3" defTabSz="180000"/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[0].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Integer.</a:t>
            </a:r>
            <a:r>
              <a:rPr lang="en-US" altLang="ko-KR" sz="1200" i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toString</a:t>
            </a:r>
            <a:r>
              <a:rPr lang="en-US" altLang="ko-KR" sz="1200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i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keyCode</a:t>
            </a:r>
            <a:r>
              <a:rPr lang="en-US" altLang="ko-KR" sz="1200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));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[1].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Character.</a:t>
            </a:r>
            <a:r>
              <a:rPr lang="en-US" altLang="ko-KR" sz="1200" i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toString</a:t>
            </a:r>
            <a:r>
              <a:rPr lang="en-US" altLang="ko-KR" sz="1200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i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keyChar</a:t>
            </a:r>
            <a:r>
              <a:rPr lang="en-US" altLang="ko-KR" sz="1200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));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keyMessage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[2].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</a:t>
            </a:r>
            <a:r>
              <a:rPr lang="en-US" altLang="ko-KR" sz="1200" b="1" i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getKeyText</a:t>
            </a:r>
            <a:r>
              <a:rPr lang="en-US" altLang="ko-KR" sz="1200" b="1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i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keyCode</a:t>
            </a:r>
            <a:r>
              <a:rPr lang="en-US" altLang="ko-KR" sz="1200" b="1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200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	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marL="0" lvl="1" defTabSz="180000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KeyListenerEx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9760" y="5949280"/>
            <a:ext cx="3643338" cy="510778"/>
          </a:xfrm>
          <a:prstGeom prst="wedgeRoundRectCallout">
            <a:avLst>
              <a:gd name="adj1" fmla="val -20833"/>
              <a:gd name="adj2" fmla="val 507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컴포넌트의 바탕색이 보이도록 하기 위해서는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컴포넌트가 불투명하기 지정될 필요 있음</a:t>
            </a:r>
          </a:p>
        </p:txBody>
      </p:sp>
      <p:sp>
        <p:nvSpPr>
          <p:cNvPr id="6" name="자유형 5"/>
          <p:cNvSpPr/>
          <p:nvPr/>
        </p:nvSpPr>
        <p:spPr>
          <a:xfrm flipV="1">
            <a:off x="3200290" y="5558739"/>
            <a:ext cx="1729470" cy="694460"/>
          </a:xfrm>
          <a:custGeom>
            <a:avLst/>
            <a:gdLst>
              <a:gd name="connsiteX0" fmla="*/ 1576874 w 1576874"/>
              <a:gd name="connsiteY0" fmla="*/ 0 h 373225"/>
              <a:gd name="connsiteX1" fmla="*/ 1166327 w 1576874"/>
              <a:gd name="connsiteY1" fmla="*/ 46653 h 373225"/>
              <a:gd name="connsiteX2" fmla="*/ 709127 w 1576874"/>
              <a:gd name="connsiteY2" fmla="*/ 195943 h 373225"/>
              <a:gd name="connsiteX3" fmla="*/ 475861 w 1576874"/>
              <a:gd name="connsiteY3" fmla="*/ 335902 h 373225"/>
              <a:gd name="connsiteX4" fmla="*/ 0 w 1576874"/>
              <a:gd name="connsiteY4" fmla="*/ 373225 h 37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6874" h="373225">
                <a:moveTo>
                  <a:pt x="1576874" y="0"/>
                </a:moveTo>
                <a:cubicBezTo>
                  <a:pt x="1443913" y="6998"/>
                  <a:pt x="1310952" y="13996"/>
                  <a:pt x="1166327" y="46653"/>
                </a:cubicBezTo>
                <a:cubicBezTo>
                  <a:pt x="1021703" y="79310"/>
                  <a:pt x="824205" y="147735"/>
                  <a:pt x="709127" y="195943"/>
                </a:cubicBezTo>
                <a:cubicBezTo>
                  <a:pt x="594049" y="244151"/>
                  <a:pt x="594049" y="306355"/>
                  <a:pt x="475861" y="335902"/>
                </a:cubicBezTo>
                <a:cubicBezTo>
                  <a:pt x="357673" y="365449"/>
                  <a:pt x="178836" y="369337"/>
                  <a:pt x="0" y="373225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372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4" y="4351154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16" y="4351154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10" name="자유형 9"/>
          <p:cNvSpPr/>
          <p:nvPr/>
        </p:nvSpPr>
        <p:spPr>
          <a:xfrm>
            <a:off x="1206230" y="4863830"/>
            <a:ext cx="972766" cy="1138136"/>
          </a:xfrm>
          <a:custGeom>
            <a:avLst/>
            <a:gdLst>
              <a:gd name="connsiteX0" fmla="*/ 0 w 972766"/>
              <a:gd name="connsiteY0" fmla="*/ 1138136 h 1138136"/>
              <a:gd name="connsiteX1" fmla="*/ 428017 w 972766"/>
              <a:gd name="connsiteY1" fmla="*/ 1099225 h 1138136"/>
              <a:gd name="connsiteX2" fmla="*/ 856034 w 972766"/>
              <a:gd name="connsiteY2" fmla="*/ 749030 h 1138136"/>
              <a:gd name="connsiteX3" fmla="*/ 972766 w 972766"/>
              <a:gd name="connsiteY3" fmla="*/ 0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766" h="1138136">
                <a:moveTo>
                  <a:pt x="0" y="1138136"/>
                </a:moveTo>
                <a:lnTo>
                  <a:pt x="428017" y="1099225"/>
                </a:lnTo>
                <a:cubicBezTo>
                  <a:pt x="570689" y="1034374"/>
                  <a:pt x="765243" y="932234"/>
                  <a:pt x="856034" y="749030"/>
                </a:cubicBezTo>
                <a:cubicBezTo>
                  <a:pt x="946825" y="565826"/>
                  <a:pt x="959795" y="282913"/>
                  <a:pt x="97276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910" y="6000768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키코드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2324911" y="4873557"/>
            <a:ext cx="19455" cy="1147864"/>
          </a:xfrm>
          <a:custGeom>
            <a:avLst/>
            <a:gdLst>
              <a:gd name="connsiteX0" fmla="*/ 19455 w 19455"/>
              <a:gd name="connsiteY0" fmla="*/ 1147864 h 1147864"/>
              <a:gd name="connsiteX1" fmla="*/ 0 w 19455"/>
              <a:gd name="connsiteY1" fmla="*/ 0 h 114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55" h="1147864">
                <a:moveTo>
                  <a:pt x="19455" y="1147864"/>
                </a:move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6448" y="6010417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유니코드 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</a:t>
            </a:r>
          </a:p>
        </p:txBody>
      </p:sp>
      <p:sp>
        <p:nvSpPr>
          <p:cNvPr id="14" name="자유형 13"/>
          <p:cNvSpPr/>
          <p:nvPr/>
        </p:nvSpPr>
        <p:spPr>
          <a:xfrm>
            <a:off x="2423809" y="4873557"/>
            <a:ext cx="1068421" cy="1196503"/>
          </a:xfrm>
          <a:custGeom>
            <a:avLst/>
            <a:gdLst>
              <a:gd name="connsiteX0" fmla="*/ 1068421 w 1068421"/>
              <a:gd name="connsiteY0" fmla="*/ 1196503 h 1196503"/>
              <a:gd name="connsiteX1" fmla="*/ 406940 w 1068421"/>
              <a:gd name="connsiteY1" fmla="*/ 1001949 h 1196503"/>
              <a:gd name="connsiteX2" fmla="*/ 66472 w 1068421"/>
              <a:gd name="connsiteY2" fmla="*/ 369652 h 1196503"/>
              <a:gd name="connsiteX3" fmla="*/ 8106 w 1068421"/>
              <a:gd name="connsiteY3" fmla="*/ 0 h 119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21" h="1196503">
                <a:moveTo>
                  <a:pt x="1068421" y="1196503"/>
                </a:moveTo>
                <a:cubicBezTo>
                  <a:pt x="821176" y="1168130"/>
                  <a:pt x="573932" y="1139758"/>
                  <a:pt x="406940" y="1001949"/>
                </a:cubicBezTo>
                <a:cubicBezTo>
                  <a:pt x="239949" y="864141"/>
                  <a:pt x="132944" y="536643"/>
                  <a:pt x="66472" y="369652"/>
                </a:cubicBezTo>
                <a:cubicBezTo>
                  <a:pt x="0" y="202661"/>
                  <a:pt x="4053" y="101330"/>
                  <a:pt x="810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3441" y="6000768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이름 문자열</a:t>
            </a:r>
          </a:p>
        </p:txBody>
      </p:sp>
      <p:sp>
        <p:nvSpPr>
          <p:cNvPr id="16" name="자유형 15"/>
          <p:cNvSpPr/>
          <p:nvPr/>
        </p:nvSpPr>
        <p:spPr>
          <a:xfrm>
            <a:off x="4997495" y="4848033"/>
            <a:ext cx="972766" cy="1138136"/>
          </a:xfrm>
          <a:custGeom>
            <a:avLst/>
            <a:gdLst>
              <a:gd name="connsiteX0" fmla="*/ 0 w 972766"/>
              <a:gd name="connsiteY0" fmla="*/ 1138136 h 1138136"/>
              <a:gd name="connsiteX1" fmla="*/ 428017 w 972766"/>
              <a:gd name="connsiteY1" fmla="*/ 1099225 h 1138136"/>
              <a:gd name="connsiteX2" fmla="*/ 856034 w 972766"/>
              <a:gd name="connsiteY2" fmla="*/ 749030 h 1138136"/>
              <a:gd name="connsiteX3" fmla="*/ 972766 w 972766"/>
              <a:gd name="connsiteY3" fmla="*/ 0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766" h="1138136">
                <a:moveTo>
                  <a:pt x="0" y="1138136"/>
                </a:moveTo>
                <a:lnTo>
                  <a:pt x="428017" y="1099225"/>
                </a:lnTo>
                <a:cubicBezTo>
                  <a:pt x="570689" y="1034374"/>
                  <a:pt x="765243" y="932234"/>
                  <a:pt x="856034" y="749030"/>
                </a:cubicBezTo>
                <a:cubicBezTo>
                  <a:pt x="946825" y="565826"/>
                  <a:pt x="959795" y="282913"/>
                  <a:pt x="97276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0273" y="5908434"/>
            <a:ext cx="92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&lt;Home&gt;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코드</a:t>
            </a:r>
          </a:p>
        </p:txBody>
      </p:sp>
      <p:sp>
        <p:nvSpPr>
          <p:cNvPr id="18" name="자유형 17"/>
          <p:cNvSpPr/>
          <p:nvPr/>
        </p:nvSpPr>
        <p:spPr>
          <a:xfrm>
            <a:off x="6116176" y="4857760"/>
            <a:ext cx="19455" cy="1147864"/>
          </a:xfrm>
          <a:custGeom>
            <a:avLst/>
            <a:gdLst>
              <a:gd name="connsiteX0" fmla="*/ 19455 w 19455"/>
              <a:gd name="connsiteY0" fmla="*/ 1147864 h 1147864"/>
              <a:gd name="connsiteX1" fmla="*/ 0 w 19455"/>
              <a:gd name="connsiteY1" fmla="*/ 0 h 114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55" h="1147864">
                <a:moveTo>
                  <a:pt x="19455" y="1147864"/>
                </a:move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91894" y="5984971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&lt;Home&gt;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키에 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대응하는 문자 없음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6215074" y="4857760"/>
            <a:ext cx="1068421" cy="1196503"/>
          </a:xfrm>
          <a:custGeom>
            <a:avLst/>
            <a:gdLst>
              <a:gd name="connsiteX0" fmla="*/ 1068421 w 1068421"/>
              <a:gd name="connsiteY0" fmla="*/ 1196503 h 1196503"/>
              <a:gd name="connsiteX1" fmla="*/ 406940 w 1068421"/>
              <a:gd name="connsiteY1" fmla="*/ 1001949 h 1196503"/>
              <a:gd name="connsiteX2" fmla="*/ 66472 w 1068421"/>
              <a:gd name="connsiteY2" fmla="*/ 369652 h 1196503"/>
              <a:gd name="connsiteX3" fmla="*/ 8106 w 1068421"/>
              <a:gd name="connsiteY3" fmla="*/ 0 h 119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21" h="1196503">
                <a:moveTo>
                  <a:pt x="1068421" y="1196503"/>
                </a:moveTo>
                <a:cubicBezTo>
                  <a:pt x="821176" y="1168130"/>
                  <a:pt x="573932" y="1139758"/>
                  <a:pt x="406940" y="1001949"/>
                </a:cubicBezTo>
                <a:cubicBezTo>
                  <a:pt x="239949" y="864141"/>
                  <a:pt x="132944" y="536643"/>
                  <a:pt x="66472" y="369652"/>
                </a:cubicBezTo>
                <a:cubicBezTo>
                  <a:pt x="0" y="202661"/>
                  <a:pt x="4053" y="101330"/>
                  <a:pt x="810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64288" y="5982169"/>
            <a:ext cx="107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&lt;Home&gt;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키의 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이름 문자열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0981" y="1318247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초기화면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8801" y="3399645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40213" y="1323556"/>
            <a:ext cx="1371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&lt;Control&gt;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입력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73393" y="3387418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&lt;F1&gt;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입력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3" y="1603697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15" y="2381921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92" y="1609776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4" y="2381469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129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이벤트 기반 </a:t>
            </a:r>
            <a:r>
              <a:rPr lang="en-US" altLang="ko-KR"/>
              <a:t>GUI </a:t>
            </a:r>
            <a:r>
              <a:rPr lang="ko-KR" altLang="en-US"/>
              <a:t>응용프로그램 구성</a:t>
            </a: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560840" cy="50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6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10-7 : &lt;F1&gt; </a:t>
            </a:r>
            <a:r>
              <a:rPr lang="ko-KR" altLang="en-US" sz="2400" dirty="0"/>
              <a:t>키를 </a:t>
            </a:r>
            <a:r>
              <a:rPr lang="ko-KR" altLang="en-US" sz="2400" dirty="0" err="1"/>
              <a:t>입력받으면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컨텐트팬의</a:t>
            </a:r>
            <a:r>
              <a:rPr lang="ko-KR" altLang="en-US" sz="2400" dirty="0"/>
              <a:t> 배경을 초록색으로</a:t>
            </a:r>
            <a:r>
              <a:rPr lang="en-US" altLang="ko-KR" sz="2400" dirty="0"/>
              <a:t>, % </a:t>
            </a:r>
            <a:r>
              <a:rPr lang="ko-KR" altLang="en-US" sz="2400" dirty="0"/>
              <a:t>키를 </a:t>
            </a:r>
            <a:r>
              <a:rPr lang="ko-KR" altLang="en-US" sz="2400" dirty="0" err="1"/>
              <a:t>입력받으면</a:t>
            </a:r>
            <a:r>
              <a:rPr lang="ko-KR" altLang="en-US" sz="2400" dirty="0"/>
              <a:t> 노란색으로 변경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0404" y="1484784"/>
            <a:ext cx="4071966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MyKeyListener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KeyAdapter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marL="0" lvl="3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e.getKeyText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e.getKeyCode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()));</a:t>
            </a:r>
          </a:p>
          <a:p>
            <a:pPr marL="0" lvl="3"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3" defTabSz="180000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if(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e.getKeyChar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== '%') </a:t>
            </a:r>
          </a:p>
          <a:p>
            <a:pPr marL="0" lvl="4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contentPane.setBackground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Color.</a:t>
            </a:r>
            <a:r>
              <a:rPr lang="en-US" altLang="ko-KR" sz="1200" i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YELLOW</a:t>
            </a:r>
            <a:r>
              <a:rPr lang="en-US" altLang="ko-KR" sz="1200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marL="0" lvl="3" defTabSz="180000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else if(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e.getKeyCode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== KeyEvent.</a:t>
            </a:r>
            <a:r>
              <a:rPr lang="en-US" altLang="ko-KR" sz="1200" b="1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VK_F1) </a:t>
            </a:r>
          </a:p>
          <a:p>
            <a:pPr marL="0" lvl="4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contentPane.setBackground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Color.</a:t>
            </a:r>
            <a:r>
              <a:rPr lang="en-US" altLang="ko-KR" sz="1200" i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GREEN</a:t>
            </a:r>
            <a:r>
              <a:rPr lang="en-US" altLang="ko-KR" sz="1200" i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marL="0" lvl="2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KeyCodeEx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marL="0" lvl="1"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1842" y="4501156"/>
            <a:ext cx="3286148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%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 판별하기 위해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e.getKeyChar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호출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1811" y="5511096"/>
            <a:ext cx="3312630" cy="5107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F1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 판별하기 위해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e.getKeyCode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호출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KeyEvent.VK_F1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값과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6673" y="5744938"/>
            <a:ext cx="3000396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입력을 받을 수 있도록 포커스를 준다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1520" y="1484784"/>
            <a:ext cx="428514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KeyCodeEx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private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la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KeyCodeEx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("Key Code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F1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초록색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%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노란색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c.addKeyListener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MyKeyListener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(300,150);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c.setFocusable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c.requestFocus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</p:txBody>
      </p:sp>
      <p:sp>
        <p:nvSpPr>
          <p:cNvPr id="21" name="자유형 20"/>
          <p:cNvSpPr/>
          <p:nvPr/>
        </p:nvSpPr>
        <p:spPr>
          <a:xfrm>
            <a:off x="4248628" y="2349466"/>
            <a:ext cx="1162083" cy="2295656"/>
          </a:xfrm>
          <a:custGeom>
            <a:avLst/>
            <a:gdLst>
              <a:gd name="connsiteX0" fmla="*/ 521616 w 1030664"/>
              <a:gd name="connsiteY0" fmla="*/ 2582944 h 2604940"/>
              <a:gd name="connsiteX1" fmla="*/ 474482 w 1030664"/>
              <a:gd name="connsiteY1" fmla="*/ 2535810 h 2604940"/>
              <a:gd name="connsiteX2" fmla="*/ 31423 w 1030664"/>
              <a:gd name="connsiteY2" fmla="*/ 2168165 h 2604940"/>
              <a:gd name="connsiteX3" fmla="*/ 285946 w 1030664"/>
              <a:gd name="connsiteY3" fmla="*/ 989815 h 2604940"/>
              <a:gd name="connsiteX4" fmla="*/ 1030664 w 1030664"/>
              <a:gd name="connsiteY4" fmla="*/ 0 h 260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664" h="2604940">
                <a:moveTo>
                  <a:pt x="521616" y="2582944"/>
                </a:moveTo>
                <a:cubicBezTo>
                  <a:pt x="538898" y="2593942"/>
                  <a:pt x="556181" y="2604940"/>
                  <a:pt x="474482" y="2535810"/>
                </a:cubicBezTo>
                <a:cubicBezTo>
                  <a:pt x="392783" y="2466680"/>
                  <a:pt x="62846" y="2425831"/>
                  <a:pt x="31423" y="2168165"/>
                </a:cubicBezTo>
                <a:cubicBezTo>
                  <a:pt x="0" y="1910499"/>
                  <a:pt x="119406" y="1351176"/>
                  <a:pt x="285946" y="989815"/>
                </a:cubicBezTo>
                <a:cubicBezTo>
                  <a:pt x="452486" y="628454"/>
                  <a:pt x="906544" y="161827"/>
                  <a:pt x="103066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7856746" y="2781514"/>
            <a:ext cx="928386" cy="2733752"/>
          </a:xfrm>
          <a:custGeom>
            <a:avLst/>
            <a:gdLst>
              <a:gd name="connsiteX0" fmla="*/ 0 w 824844"/>
              <a:gd name="connsiteY0" fmla="*/ 2912882 h 2912882"/>
              <a:gd name="connsiteX1" fmla="*/ 603315 w 824844"/>
              <a:gd name="connsiteY1" fmla="*/ 2337847 h 2912882"/>
              <a:gd name="connsiteX2" fmla="*/ 820131 w 824844"/>
              <a:gd name="connsiteY2" fmla="*/ 1074656 h 2912882"/>
              <a:gd name="connsiteX3" fmla="*/ 631595 w 824844"/>
              <a:gd name="connsiteY3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844" h="2912882">
                <a:moveTo>
                  <a:pt x="0" y="2912882"/>
                </a:moveTo>
                <a:cubicBezTo>
                  <a:pt x="233313" y="2778550"/>
                  <a:pt x="466626" y="2644218"/>
                  <a:pt x="603315" y="2337847"/>
                </a:cubicBezTo>
                <a:cubicBezTo>
                  <a:pt x="740004" y="2031476"/>
                  <a:pt x="815418" y="1464297"/>
                  <a:pt x="820131" y="1074656"/>
                </a:cubicBezTo>
                <a:cubicBezTo>
                  <a:pt x="824844" y="685015"/>
                  <a:pt x="669302" y="172825"/>
                  <a:pt x="631595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184123" y="5036346"/>
            <a:ext cx="264305" cy="708592"/>
          </a:xfrm>
          <a:custGeom>
            <a:avLst/>
            <a:gdLst>
              <a:gd name="connsiteX0" fmla="*/ 0 w 312821"/>
              <a:gd name="connsiteY0" fmla="*/ 0 h 703848"/>
              <a:gd name="connsiteX1" fmla="*/ 252664 w 312821"/>
              <a:gd name="connsiteY1" fmla="*/ 276727 h 703848"/>
              <a:gd name="connsiteX2" fmla="*/ 312821 w 312821"/>
              <a:gd name="connsiteY2" fmla="*/ 703848 h 70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821" h="703848">
                <a:moveTo>
                  <a:pt x="0" y="0"/>
                </a:moveTo>
                <a:cubicBezTo>
                  <a:pt x="100263" y="79709"/>
                  <a:pt x="200527" y="159419"/>
                  <a:pt x="252664" y="276727"/>
                </a:cubicBezTo>
                <a:cubicBezTo>
                  <a:pt x="304801" y="394035"/>
                  <a:pt x="299787" y="632661"/>
                  <a:pt x="312821" y="70384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947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10-7 </a:t>
            </a:r>
            <a:r>
              <a:rPr lang="ko-KR" altLang="en-US" dirty="0"/>
              <a:t>실행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6284" y="3362508"/>
            <a:ext cx="321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%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 누른 경우 노란색으로 변경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%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키는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Shift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+5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키이므로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키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문자열 출력</a:t>
            </a:r>
          </a:p>
        </p:txBody>
      </p:sp>
      <p:sp>
        <p:nvSpPr>
          <p:cNvPr id="21" name="자유형 20"/>
          <p:cNvSpPr/>
          <p:nvPr/>
        </p:nvSpPr>
        <p:spPr>
          <a:xfrm>
            <a:off x="3837296" y="2492896"/>
            <a:ext cx="1094777" cy="2160240"/>
          </a:xfrm>
          <a:custGeom>
            <a:avLst/>
            <a:gdLst>
              <a:gd name="connsiteX0" fmla="*/ 0 w 1188720"/>
              <a:gd name="connsiteY0" fmla="*/ 4287520 h 4385733"/>
              <a:gd name="connsiteX1" fmla="*/ 345440 w 1188720"/>
              <a:gd name="connsiteY1" fmla="*/ 4175760 h 4385733"/>
              <a:gd name="connsiteX2" fmla="*/ 640080 w 1188720"/>
              <a:gd name="connsiteY2" fmla="*/ 3027680 h 4385733"/>
              <a:gd name="connsiteX3" fmla="*/ 701040 w 1188720"/>
              <a:gd name="connsiteY3" fmla="*/ 548640 h 4385733"/>
              <a:gd name="connsiteX4" fmla="*/ 1188720 w 1188720"/>
              <a:gd name="connsiteY4" fmla="*/ 0 h 438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4385733">
                <a:moveTo>
                  <a:pt x="0" y="4287520"/>
                </a:moveTo>
                <a:cubicBezTo>
                  <a:pt x="119380" y="4336626"/>
                  <a:pt x="238760" y="4385733"/>
                  <a:pt x="345440" y="4175760"/>
                </a:cubicBezTo>
                <a:cubicBezTo>
                  <a:pt x="452120" y="3965787"/>
                  <a:pt x="580813" y="3632200"/>
                  <a:pt x="640080" y="3027680"/>
                </a:cubicBezTo>
                <a:cubicBezTo>
                  <a:pt x="699347" y="2423160"/>
                  <a:pt x="609600" y="1053253"/>
                  <a:pt x="701040" y="548640"/>
                </a:cubicBezTo>
                <a:cubicBezTo>
                  <a:pt x="792480" y="44027"/>
                  <a:pt x="990600" y="22013"/>
                  <a:pt x="118872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397" y="5482271"/>
            <a:ext cx="3115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누르면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노란색 배경으로 변하지 않음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%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키나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키는 키보드에서 동일한 키이지만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if(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e.getKeyChar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== '%')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비교하였기 때문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9" y="1545914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631" y="1564798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32" y="3760222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98365" y="3224009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&lt;F1&gt;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 누른 경우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0" name="직선 화살표 연결선 9"/>
          <p:cNvCxnSpPr>
            <a:stCxn id="5" idx="2"/>
            <a:endCxn id="7" idx="0"/>
          </p:cNvCxnSpPr>
          <p:nvPr/>
        </p:nvCxnSpPr>
        <p:spPr>
          <a:xfrm flipH="1">
            <a:off x="2272814" y="3222910"/>
            <a:ext cx="1317" cy="53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469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14727"/>
            <a:ext cx="2875592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10-8 : </a:t>
            </a:r>
            <a:r>
              <a:rPr lang="ko-KR" altLang="en-US" sz="2400" dirty="0"/>
              <a:t>상</a:t>
            </a:r>
            <a:r>
              <a:rPr lang="en-US" altLang="ko-KR" sz="2400" dirty="0"/>
              <a:t>(UP), </a:t>
            </a:r>
            <a:r>
              <a:rPr lang="ko-KR" altLang="en-US" sz="2400" dirty="0"/>
              <a:t>하</a:t>
            </a:r>
            <a:r>
              <a:rPr lang="en-US" altLang="ko-KR" sz="2400" dirty="0"/>
              <a:t>(DOWN), </a:t>
            </a:r>
            <a:r>
              <a:rPr lang="ko-KR" altLang="en-US" sz="2400" dirty="0"/>
              <a:t>좌</a:t>
            </a:r>
            <a:r>
              <a:rPr lang="en-US" altLang="ko-KR" sz="2400" dirty="0"/>
              <a:t>(LEFT), </a:t>
            </a:r>
            <a:r>
              <a:rPr lang="ko-KR" altLang="en-US" sz="2400" dirty="0"/>
              <a:t>우</a:t>
            </a:r>
            <a:r>
              <a:rPr lang="en-US" altLang="ko-KR" sz="2400" dirty="0"/>
              <a:t>(RIGHT) </a:t>
            </a:r>
            <a:r>
              <a:rPr lang="ko-KR" altLang="en-US" sz="2400" dirty="0"/>
              <a:t>키로 </a:t>
            </a:r>
            <a:r>
              <a:rPr lang="en-US" altLang="ko-KR" sz="2400" dirty="0"/>
              <a:t>"HELLO" </a:t>
            </a:r>
            <a:r>
              <a:rPr lang="ko-KR" altLang="en-US" sz="2400" dirty="0"/>
              <a:t>문자열을 마음대로 움직이기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4675" y="1332242"/>
            <a:ext cx="75608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 키를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문자열을 움직이는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문자열은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컴포넌트로 만들어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부착하고 상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 키를 움직이면 키 방향으로 한 번에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픽셀씩 움직인다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위해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배치관리자를 삭제하여야 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문자열을 초기에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(50, 50)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위치에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079" y="5868375"/>
            <a:ext cx="5583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 키를 움직이면 한 번에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픽셀씩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"HELLO"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텍스트는 상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우로 이동한다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텍스트는 프레임의 영역을 벗어나서 움직일 수 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29375" y="3481952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5400000">
            <a:off x="828581" y="3410514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6499" y="3267638"/>
            <a:ext cx="62388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(50,50)</a:t>
            </a:r>
            <a:endParaRPr lang="ko-KR" altLang="en-US" sz="10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13" y="2708920"/>
            <a:ext cx="2875592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62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소스</a:t>
            </a:r>
            <a:r>
              <a:rPr lang="en-US" altLang="ko-KR" dirty="0"/>
              <a:t>: </a:t>
            </a:r>
            <a:r>
              <a:rPr lang="ko-KR" altLang="en-US" dirty="0"/>
              <a:t>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좌</a:t>
            </a:r>
            <a:r>
              <a:rPr lang="en-US" altLang="ko-KR" dirty="0"/>
              <a:t>,</a:t>
            </a:r>
            <a:r>
              <a:rPr lang="ko-KR" altLang="en-US" dirty="0"/>
              <a:t>우 키로</a:t>
            </a:r>
            <a:r>
              <a:rPr lang="en-US" altLang="ko-KR" dirty="0"/>
              <a:t> </a:t>
            </a:r>
            <a:r>
              <a:rPr lang="ko-KR" altLang="en-US" dirty="0"/>
              <a:t>텍스트 움직이기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17448" y="1327319"/>
            <a:ext cx="460623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MyKeyListener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KeyAdapter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keyPressed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keyCode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e.getKeyCode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switch(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keyCode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case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KeyEvent.VK_UP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la.getX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(),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la.getY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()-FLYING_UNIT);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break;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case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KeyEvent.VK_DOWN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la.getX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la.getY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()+FLYING_UNIT); 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break;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case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KeyEvent.VK_LEFT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la.getX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()-FLYING_UNIT,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la.getY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break;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case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KeyEvent.VK_RIGHT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la.getX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()+FLYING_UNIT,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la.getY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break;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FlyingTextEx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1335651"/>
            <a:ext cx="4213132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java.awt.event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FlyingTextEx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private final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FLYING_UNIT = 10;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private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la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("HELLO"); 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FlyingTextEx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 키를 이용하여 텍스트 움직이기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(null);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c.addKeyListener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MyKeyListener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(50,50);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(100,20);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(300,300);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c.setFocusable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c.requestFocus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c.addMouseListener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MouseAdapter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public void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mouseClicked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MouseEvent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Component com = (Component)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e.getSource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com.setFocusable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com.requestFocus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70058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관련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이벤트 소스</a:t>
            </a:r>
            <a:endParaRPr lang="en-US" altLang="ko-K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dirty="0"/>
              <a:t>이벤트를 발생시킨 </a:t>
            </a:r>
            <a:r>
              <a:rPr lang="en-US" altLang="ko-KR" dirty="0"/>
              <a:t>GUI </a:t>
            </a:r>
            <a:r>
              <a:rPr lang="ko-KR" altLang="en-US" dirty="0"/>
              <a:t>컴포넌트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이벤트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dirty="0"/>
              <a:t>발생한 이벤트에 대한 정보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이벤트 종류</a:t>
            </a:r>
            <a:r>
              <a:rPr lang="en-US" altLang="ko-KR" dirty="0"/>
              <a:t>, </a:t>
            </a:r>
            <a:r>
              <a:rPr lang="ko-KR" altLang="en-US" dirty="0"/>
              <a:t>이벤트 소스</a:t>
            </a:r>
            <a:r>
              <a:rPr lang="en-US" altLang="ko-KR" dirty="0"/>
              <a:t>, </a:t>
            </a:r>
            <a:r>
              <a:rPr lang="ko-KR" altLang="en-US" dirty="0"/>
              <a:t>화면 좌표</a:t>
            </a:r>
            <a:r>
              <a:rPr lang="en-US" altLang="ko-KR" dirty="0"/>
              <a:t>, </a:t>
            </a:r>
            <a:r>
              <a:rPr lang="ko-KR" altLang="en-US" dirty="0"/>
              <a:t>마우스 버튼 종류</a:t>
            </a:r>
            <a:r>
              <a:rPr lang="en-US" altLang="ko-KR" dirty="0"/>
              <a:t>, </a:t>
            </a:r>
            <a:r>
              <a:rPr lang="ko-KR" altLang="en-US" dirty="0"/>
              <a:t>눌러진 키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이벤트 </a:t>
            </a:r>
            <a:r>
              <a:rPr lang="ko-KR" alt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리스너</a:t>
            </a:r>
            <a:endParaRPr lang="en-US" altLang="ko-K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dirty="0"/>
              <a:t>이벤트를 처리하는 코드</a:t>
            </a:r>
            <a:endParaRPr lang="en-US" altLang="ko-KR" dirty="0"/>
          </a:p>
          <a:p>
            <a:pPr lvl="1"/>
            <a:r>
              <a:rPr lang="ko-KR" altLang="en-US" dirty="0"/>
              <a:t>컴포넌트에 등록되어야 작동 가능</a:t>
            </a:r>
            <a:endParaRPr lang="en-US" altLang="ko-KR" dirty="0"/>
          </a:p>
          <a:p>
            <a:r>
              <a:rPr lang="ko-KR" altLang="en-US" dirty="0"/>
              <a:t>이벤트 분배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endParaRPr lang="en-US" altLang="ko-KR" dirty="0"/>
          </a:p>
          <a:p>
            <a:pPr lvl="2"/>
            <a:r>
              <a:rPr lang="ko-KR" altLang="en-US" dirty="0"/>
              <a:t>자바 가상 기계로부터 이벤트의 발생을 통지 받음</a:t>
            </a:r>
            <a:endParaRPr lang="en-US" altLang="ko-KR" dirty="0"/>
          </a:p>
          <a:p>
            <a:pPr lvl="2"/>
            <a:r>
              <a:rPr lang="ko-KR" altLang="en-US" dirty="0"/>
              <a:t>이벤트 소스와 이벤트 종류 결정</a:t>
            </a:r>
          </a:p>
          <a:p>
            <a:pPr lvl="2"/>
            <a:r>
              <a:rPr lang="ko-KR" altLang="en-US" dirty="0"/>
              <a:t>적절한 이벤트 객체 생성</a:t>
            </a:r>
            <a:r>
              <a:rPr lang="en-US" altLang="ko-KR" dirty="0"/>
              <a:t>,</a:t>
            </a:r>
            <a:r>
              <a:rPr lang="ko-KR" altLang="en-US" dirty="0"/>
              <a:t>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찾아 호출</a:t>
            </a:r>
            <a:endParaRPr lang="en-US" altLang="ko-KR" dirty="0"/>
          </a:p>
          <a:p>
            <a:pPr lvl="1"/>
            <a:r>
              <a:rPr lang="ko-KR" altLang="en-US" dirty="0"/>
              <a:t>무한 루프를 실행하는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95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451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이벤트 객체란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이벤트가 발생할 때</a:t>
            </a:r>
            <a:r>
              <a:rPr lang="en-US" altLang="ko-KR" dirty="0"/>
              <a:t>, </a:t>
            </a:r>
            <a:r>
              <a:rPr lang="ko-KR" altLang="en-US" dirty="0"/>
              <a:t>발생한 이벤트에 관한 정보를 가진 객체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리스너에</a:t>
            </a:r>
            <a:r>
              <a:rPr lang="ko-KR" altLang="en-US" dirty="0"/>
              <a:t> 전달됨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코드에서 이벤트가 발생한 상황을 파악할 수 있게 함</a:t>
            </a:r>
            <a:endParaRPr lang="en-US" altLang="ko-KR" dirty="0"/>
          </a:p>
          <a:p>
            <a:r>
              <a:rPr lang="ko-KR" altLang="en-US" dirty="0"/>
              <a:t>이벤트 객체의 종류</a:t>
            </a:r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68960"/>
            <a:ext cx="8814339" cy="32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7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객체에 포함된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이벤트 객체가 포함하는 정보 </a:t>
            </a:r>
            <a:endParaRPr lang="en-US" altLang="ko-KR" dirty="0"/>
          </a:p>
          <a:p>
            <a:pPr lvl="1"/>
            <a:r>
              <a:rPr lang="ko-KR" altLang="en-US" dirty="0"/>
              <a:t>이벤트 종류</a:t>
            </a:r>
          </a:p>
          <a:p>
            <a:pPr lvl="1"/>
            <a:r>
              <a:rPr lang="ko-KR" altLang="en-US" dirty="0"/>
              <a:t>이벤트 소스</a:t>
            </a:r>
          </a:p>
          <a:p>
            <a:pPr lvl="1"/>
            <a:r>
              <a:rPr lang="ko-KR" altLang="en-US" dirty="0"/>
              <a:t>이벤트가 발생한 화면 좌표</a:t>
            </a:r>
          </a:p>
          <a:p>
            <a:pPr lvl="1"/>
            <a:r>
              <a:rPr lang="ko-KR" altLang="en-US" dirty="0"/>
              <a:t>이벤트가 발생한 컴포넌트 내 좌표</a:t>
            </a:r>
          </a:p>
          <a:p>
            <a:pPr lvl="1"/>
            <a:r>
              <a:rPr lang="ko-KR" altLang="en-US" dirty="0"/>
              <a:t>버튼이나 메뉴 아이템에 이벤트가 발생한 경우 버튼이나 메뉴 아이템의 문자열</a:t>
            </a:r>
          </a:p>
          <a:p>
            <a:pPr lvl="1"/>
            <a:r>
              <a:rPr lang="ko-KR" altLang="en-US" dirty="0"/>
              <a:t>클릭된 마우스 버튼 번호</a:t>
            </a:r>
          </a:p>
          <a:p>
            <a:pPr lvl="1"/>
            <a:r>
              <a:rPr lang="ko-KR" altLang="en-US" dirty="0"/>
              <a:t>마우스의 클릭 횟수</a:t>
            </a:r>
          </a:p>
          <a:p>
            <a:pPr lvl="1"/>
            <a:r>
              <a:rPr lang="ko-KR" altLang="en-US" dirty="0"/>
              <a:t>키가 눌러졌다면 키의 코드 값과 문자 값</a:t>
            </a:r>
          </a:p>
          <a:p>
            <a:pPr lvl="1"/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 등과 같은 컴포넌트에 이벤트가 발생하였다면 체크 상태</a:t>
            </a:r>
            <a:endParaRPr lang="en-US" altLang="ko-KR" dirty="0"/>
          </a:p>
          <a:p>
            <a:r>
              <a:rPr lang="ko-KR" altLang="en-US" dirty="0"/>
              <a:t>이벤트에 따라 조금씩 다른 정보 포함</a:t>
            </a:r>
            <a:endParaRPr lang="en-US" altLang="ko-KR" dirty="0"/>
          </a:p>
          <a:p>
            <a:pPr lvl="2"/>
            <a:r>
              <a:rPr lang="en-US" altLang="ko-KR" dirty="0" err="1"/>
              <a:t>ActionEvent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액션 문자열</a:t>
            </a:r>
            <a:endParaRPr lang="en-US" altLang="ko-KR" dirty="0"/>
          </a:p>
          <a:p>
            <a:pPr lvl="2"/>
            <a:r>
              <a:rPr lang="en-US" altLang="ko-KR" dirty="0" err="1"/>
              <a:t>MouseEvent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마우스의 위치 정보</a:t>
            </a:r>
            <a:r>
              <a:rPr lang="en-US" altLang="ko-KR" dirty="0"/>
              <a:t>, </a:t>
            </a:r>
            <a:r>
              <a:rPr lang="ko-KR" altLang="en-US" dirty="0"/>
              <a:t>마우스 버튼</a:t>
            </a:r>
            <a:r>
              <a:rPr lang="en-US" altLang="ko-KR" dirty="0"/>
              <a:t>, </a:t>
            </a:r>
            <a:r>
              <a:rPr lang="ko-KR" altLang="en-US" dirty="0"/>
              <a:t>함께 눌러진 키 정보 등</a:t>
            </a:r>
            <a:endParaRPr lang="en-US" altLang="ko-KR" dirty="0"/>
          </a:p>
          <a:p>
            <a:pPr lvl="2"/>
            <a:r>
              <a:rPr lang="en-US" altLang="ko-KR" dirty="0" err="1"/>
              <a:t>ItemEvent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아이템의 체크 상태</a:t>
            </a:r>
            <a:endParaRPr lang="en-US" altLang="ko-KR" dirty="0"/>
          </a:p>
          <a:p>
            <a:r>
              <a:rPr lang="ko-KR" altLang="en-US" dirty="0"/>
              <a:t>이벤트 소스 알아 내기</a:t>
            </a:r>
            <a:endParaRPr lang="en-US" altLang="ko-KR" dirty="0"/>
          </a:p>
          <a:p>
            <a:pPr lvl="1"/>
            <a:r>
              <a:rPr lang="en-US" altLang="ko-KR" dirty="0"/>
              <a:t>Object </a:t>
            </a:r>
            <a:r>
              <a:rPr lang="en-US" altLang="ko-KR" dirty="0" err="1"/>
              <a:t>EventObject.getSource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발생한 이벤트의 소스 컴포넌트 리턴</a:t>
            </a:r>
            <a:endParaRPr lang="en-US" altLang="ko-KR" dirty="0"/>
          </a:p>
          <a:p>
            <a:pPr lvl="2"/>
            <a:r>
              <a:rPr lang="en-US" altLang="ko-KR" dirty="0"/>
              <a:t>Object </a:t>
            </a:r>
            <a:r>
              <a:rPr lang="ko-KR" altLang="en-US" dirty="0"/>
              <a:t>타입으로 </a:t>
            </a:r>
            <a:r>
              <a:rPr lang="ko-KR" altLang="en-US" dirty="0" err="1"/>
              <a:t>리턴하므로</a:t>
            </a:r>
            <a:r>
              <a:rPr lang="ko-KR" altLang="en-US" dirty="0"/>
              <a:t> 캐스팅하여 사용</a:t>
            </a:r>
            <a:endParaRPr lang="en-US" altLang="ko-KR" dirty="0"/>
          </a:p>
          <a:p>
            <a:pPr lvl="2"/>
            <a:r>
              <a:rPr lang="ko-KR" altLang="en-US" dirty="0"/>
              <a:t>모든 이벤트 객체에 대해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5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552728" cy="46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객체와 이벤트 소스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5976664" cy="52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4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4531</TotalTime>
  <Words>5361</Words>
  <Application>Microsoft Office PowerPoint</Application>
  <PresentationFormat>화면 슬라이드 쇼(4:3)</PresentationFormat>
  <Paragraphs>898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Arial</vt:lpstr>
      <vt:lpstr>메이플스토리</vt:lpstr>
      <vt:lpstr>Wingdings</vt:lpstr>
      <vt:lpstr>Wingdings 2</vt:lpstr>
      <vt:lpstr>가을</vt:lpstr>
      <vt:lpstr>PowerPoint 프레젠테이션</vt:lpstr>
      <vt:lpstr>이벤트 기반 프로그래밍</vt:lpstr>
      <vt:lpstr>이벤트의 실제 예</vt:lpstr>
      <vt:lpstr>자바의 이벤트 기반 GUI 응용프로그램 구성</vt:lpstr>
      <vt:lpstr>이벤트 관련 용어</vt:lpstr>
      <vt:lpstr>이벤트 객체</vt:lpstr>
      <vt:lpstr>이벤트 객체에 포함된 정보</vt:lpstr>
      <vt:lpstr>이벤트 객체의 메소드</vt:lpstr>
      <vt:lpstr>이벤트 객체와 이벤트 소스</vt:lpstr>
      <vt:lpstr>이벤트 리스너(Event Listener)</vt:lpstr>
      <vt:lpstr>리스너  인터페이스와 메소드</vt:lpstr>
      <vt:lpstr>Tip : 리스너 등록 메소드가 addXXXListener인 이유?</vt:lpstr>
      <vt:lpstr>이벤트 리스너 작성 방법</vt:lpstr>
      <vt:lpstr>예제 10-1 : 독립 클래스로 Action 이벤트의 리스너 작성</vt:lpstr>
      <vt:lpstr>예제 10-2 : 내부 클래스로 Action 이벤트 리스너 만들기</vt:lpstr>
      <vt:lpstr>익명 클래스로 이벤트 리스너 작성</vt:lpstr>
      <vt:lpstr>예제 10-3 : 익명 클래스로 Action 이벤트 리스너 만들기 </vt:lpstr>
      <vt:lpstr>마우스 이벤트와 마우스 관련 리스너</vt:lpstr>
      <vt:lpstr>마우스 리너스 달기</vt:lpstr>
      <vt:lpstr>MouseEvent 객체로부터 얻을 수 있는 정보</vt:lpstr>
      <vt:lpstr>예제 10-4 : 마우스로 문자열 이동시키기 – 마우스 이벤트 연습</vt:lpstr>
      <vt:lpstr>예제 10-4의 정답</vt:lpstr>
      <vt:lpstr>예제 10-9 : 마우스와 마우스 모션 이벤트 활용</vt:lpstr>
      <vt:lpstr>예제 10-9 실행</vt:lpstr>
      <vt:lpstr>예제 10-10 : 더블클릭 시 컨텐트팬의 배경색 변경</vt:lpstr>
      <vt:lpstr>MouseWheelEvent와 MouseWheelListener</vt:lpstr>
      <vt:lpstr>어댑터(Adapter) 클래스</vt:lpstr>
      <vt:lpstr>JDK에서 제공하는 어댑터 클래스</vt:lpstr>
      <vt:lpstr>어댑터 사용 예(MouseAdapter)</vt:lpstr>
      <vt:lpstr>예제 10-5 : MouseAdapter 사용하기</vt:lpstr>
      <vt:lpstr>Key 이벤트와 포커스</vt:lpstr>
      <vt:lpstr>컴포넌트에 포커스 주기</vt:lpstr>
      <vt:lpstr>KeyListener의 메소드와 키</vt:lpstr>
      <vt:lpstr>키는 2가지 종류</vt:lpstr>
      <vt:lpstr>가상 키(Virtual Key)</vt:lpstr>
      <vt:lpstr>입력된 키 판별</vt:lpstr>
      <vt:lpstr>KeyEvent의 getKeyChar()과 getKeyCode()</vt:lpstr>
      <vt:lpstr>예제 10-6 : 다양한 KeyEvent와 KeyListener 활용</vt:lpstr>
      <vt:lpstr>실행 결과</vt:lpstr>
      <vt:lpstr>예제 10-7 : &lt;F1&gt; 키를 입력받으면 컨텐트팬의 배경을 초록색으로, % 키를 입력받으면 노란색으로 변경</vt:lpstr>
      <vt:lpstr>예제 10-7 실행</vt:lpstr>
      <vt:lpstr>예제 10-8 : 상(UP), 하(DOWN), 좌(LEFT), 우(RIGHT) 키로 "HELLO" 문자열을 마음대로 움직이기</vt:lpstr>
      <vt:lpstr>예제 소스: 상,하,좌,우 키로 텍스트 움직이기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조강홍</cp:lastModifiedBy>
  <cp:revision>207</cp:revision>
  <dcterms:created xsi:type="dcterms:W3CDTF">2011-08-27T14:53:28Z</dcterms:created>
  <dcterms:modified xsi:type="dcterms:W3CDTF">2023-11-05T12:56:18Z</dcterms:modified>
</cp:coreProperties>
</file>